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2" r:id="rId7"/>
    <p:sldId id="261" r:id="rId8"/>
    <p:sldId id="263" r:id="rId9"/>
    <p:sldId id="264" r:id="rId10"/>
    <p:sldId id="265" r:id="rId11"/>
    <p:sldId id="266" r:id="rId12"/>
    <p:sldId id="267" r:id="rId13"/>
    <p:sldId id="268"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9" roundtripDataSignature="AMtx7miyr4yf61epm6WmHU1lheKP+/D+Z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png>
</file>

<file path=ppt/media/image27.pn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6" name="Google Shape;1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Organization was a key component to our projects success. Setting aside time during the weekends and weekdays was crucial to getting our project working as we would be able to tackle and find our issues early and get them done before our deadlines.</a:t>
            </a:r>
            <a:endParaRPr/>
          </a:p>
          <a:p>
            <a:pPr marL="0" lvl="0" indent="0" algn="l" rtl="0">
              <a:spcBef>
                <a:spcPts val="0"/>
              </a:spcBef>
              <a:spcAft>
                <a:spcPts val="0"/>
              </a:spcAft>
              <a:buNone/>
            </a:pPr>
            <a:r>
              <a:rPr lang="en-US"/>
              <a:t>Setting roles for each team member was also crucial as we could have team members working on different things concurrently. As Sib worked on schematic and PCB layouts and hardware soldering because of past experience, Waleed worked on getting the project working on the breadboard so during the Production Phase because of previous skill in embedded programming all we had to worry about was debugging PCB hardware issues rather than software issues, schematic issues etc.. </a:t>
            </a:r>
            <a:endParaRPr/>
          </a:p>
          <a:p>
            <a:pPr marL="0" lvl="0" indent="0" algn="l" rtl="0">
              <a:spcBef>
                <a:spcPts val="0"/>
              </a:spcBef>
              <a:spcAft>
                <a:spcPts val="0"/>
              </a:spcAft>
              <a:buNone/>
            </a:pPr>
            <a:r>
              <a:rPr lang="en-US"/>
              <a:t>We learned a lot about </a:t>
            </a:r>
            <a:endParaRPr/>
          </a:p>
        </p:txBody>
      </p:sp>
      <p:sp>
        <p:nvSpPr>
          <p:cNvPr id="305" name="Google Shape;30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937580617_0_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Organization is a key component to ECE 298, if you schedule time and tackle your issues early you can get past your roadblocks without worrying about getting into crunchtime.</a:t>
            </a:r>
            <a:endParaRPr/>
          </a:p>
          <a:p>
            <a:pPr marL="0" lvl="0" indent="0" algn="l" rtl="0">
              <a:spcBef>
                <a:spcPts val="0"/>
              </a:spcBef>
              <a:spcAft>
                <a:spcPts val="0"/>
              </a:spcAft>
              <a:buNone/>
            </a:pPr>
            <a:r>
              <a:rPr lang="en-US"/>
              <a:t>Setting up and designating team roles is important as well, as it helps streamline the project so team members don’t have to stress on completing everything on time or burning out </a:t>
            </a:r>
            <a:endParaRPr/>
          </a:p>
          <a:p>
            <a:pPr marL="0" lvl="0" indent="0" algn="l" rtl="0">
              <a:spcBef>
                <a:spcPts val="0"/>
              </a:spcBef>
              <a:spcAft>
                <a:spcPts val="0"/>
              </a:spcAft>
              <a:buNone/>
            </a:pPr>
            <a:r>
              <a:rPr lang="en-US"/>
              <a:t>Enjoy the course- There’s a lot of stuff to learn about in ECE 298 and most of it self learning but its a challenging new experience for most ECE students</a:t>
            </a:r>
            <a:endParaRPr/>
          </a:p>
        </p:txBody>
      </p:sp>
      <p:sp>
        <p:nvSpPr>
          <p:cNvPr id="321" name="Google Shape;321;g7937580617_0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7" name="Google Shape;337;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7937580617_0_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some references for images used</a:t>
            </a:r>
            <a:endParaRPr/>
          </a:p>
        </p:txBody>
      </p:sp>
      <p:sp>
        <p:nvSpPr>
          <p:cNvPr id="344" name="Google Shape;344;g7937580617_0_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7935a86400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Adding design goals and how we achieved them</a:t>
            </a:r>
            <a:endParaRPr/>
          </a:p>
        </p:txBody>
      </p:sp>
      <p:sp>
        <p:nvSpPr>
          <p:cNvPr id="217" name="Google Shape;217;g7935a86400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7935a86400_0_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Adding design goals and how we achieved them</a:t>
            </a:r>
            <a:endParaRPr/>
          </a:p>
        </p:txBody>
      </p:sp>
      <p:sp>
        <p:nvSpPr>
          <p:cNvPr id="229" name="Google Shape;229;g7935a86400_0_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7935a86400_0_5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Adding design goals and how we achieved them</a:t>
            </a:r>
            <a:endParaRPr/>
          </a:p>
        </p:txBody>
      </p:sp>
      <p:sp>
        <p:nvSpPr>
          <p:cNvPr id="244" name="Google Shape;244;g7935a86400_0_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7935a86400_0_1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Adding design goals and how we achieved them</a:t>
            </a:r>
            <a:endParaRPr/>
          </a:p>
        </p:txBody>
      </p:sp>
      <p:sp>
        <p:nvSpPr>
          <p:cNvPr id="271" name="Google Shape;271;g7935a86400_0_1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7935a86400_0_9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Adding design goals and how we achieved them</a:t>
            </a:r>
            <a:endParaRPr/>
          </a:p>
        </p:txBody>
      </p:sp>
      <p:sp>
        <p:nvSpPr>
          <p:cNvPr id="262" name="Google Shape;262;g7935a86400_0_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We first started off with our Feasibility Model which is just a general idea of how we laid out the wiring from the MCU to the breadboard during this phase we spent a lot of time working on the ultrasonic sensor and getting it to work correctly, this was considerably the hardest phase in our development life cycle, we then worked on our schematic diagram which we had to improve before creating our PCB production model. We then had our PCB production model that incorporated everything from our schematic prototype onto a physical PCB during this phase we spent a lot of time troubleshooting physical issues with our PCB board such as various short circuits and improper soldered components. One issue we had in our final production model is that the BWD sensors on our final PCB model is backwards, so sensors are facing the same direction.</a:t>
            </a:r>
            <a:endParaRPr/>
          </a:p>
        </p:txBody>
      </p:sp>
      <p:sp>
        <p:nvSpPr>
          <p:cNvPr id="280" name="Google Shape;28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7937580617_0_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There are a few future improvements we can make with our project</a:t>
            </a:r>
            <a:endParaRPr/>
          </a:p>
          <a:p>
            <a:pPr marL="0" lvl="0" indent="0" algn="l" rtl="0">
              <a:spcBef>
                <a:spcPts val="0"/>
              </a:spcBef>
              <a:spcAft>
                <a:spcPts val="0"/>
              </a:spcAft>
              <a:buNone/>
            </a:pPr>
            <a:r>
              <a:rPr lang="en-US"/>
              <a:t>First is fixing the ultrasonic sensor facing the backwards direction, by fabricating a new PCB that would fix the pin arrangement issue</a:t>
            </a:r>
            <a:endParaRPr/>
          </a:p>
          <a:p>
            <a:pPr marL="0" lvl="0" indent="0" algn="l" rtl="0">
              <a:spcBef>
                <a:spcPts val="0"/>
              </a:spcBef>
              <a:spcAft>
                <a:spcPts val="0"/>
              </a:spcAft>
              <a:buNone/>
            </a:pPr>
            <a:r>
              <a:rPr lang="en-US"/>
              <a:t>Second is fixing smaller software bugs</a:t>
            </a:r>
            <a:endParaRPr/>
          </a:p>
        </p:txBody>
      </p:sp>
      <p:sp>
        <p:nvSpPr>
          <p:cNvPr id="295" name="Google Shape;295;g7937580617_0_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2"/>
        <p:cNvGrpSpPr/>
        <p:nvPr/>
      </p:nvGrpSpPr>
      <p:grpSpPr>
        <a:xfrm>
          <a:off x="0" y="0"/>
          <a:ext cx="0" cy="0"/>
          <a:chOff x="0" y="0"/>
          <a:chExt cx="0" cy="0"/>
        </a:xfrm>
      </p:grpSpPr>
      <p:pic>
        <p:nvPicPr>
          <p:cNvPr id="23" name="Google Shape;23;p20"/>
          <p:cNvPicPr preferRelativeResize="0"/>
          <p:nvPr/>
        </p:nvPicPr>
        <p:blipFill rotWithShape="1">
          <a:blip r:embed="rId2">
            <a:alphaModFix/>
          </a:blip>
          <a:srcRect/>
          <a:stretch/>
        </p:blipFill>
        <p:spPr>
          <a:xfrm>
            <a:off x="6850" y="5598000"/>
            <a:ext cx="4567498" cy="1260000"/>
          </a:xfrm>
          <a:prstGeom prst="rect">
            <a:avLst/>
          </a:prstGeom>
          <a:noFill/>
          <a:ln>
            <a:noFill/>
          </a:ln>
        </p:spPr>
      </p:pic>
      <p:sp>
        <p:nvSpPr>
          <p:cNvPr id="24" name="Google Shape;24;p20"/>
          <p:cNvSpPr txBox="1">
            <a:spLocks noGrp="1"/>
          </p:cNvSpPr>
          <p:nvPr>
            <p:ph type="ctrTitle"/>
          </p:nvPr>
        </p:nvSpPr>
        <p:spPr>
          <a:xfrm>
            <a:off x="452740" y="1028940"/>
            <a:ext cx="8692199" cy="1474115"/>
          </a:xfrm>
          <a:prstGeom prst="rect">
            <a:avLst/>
          </a:prstGeom>
          <a:noFill/>
          <a:ln>
            <a:noFill/>
          </a:ln>
        </p:spPr>
        <p:txBody>
          <a:bodyPr spcFirstLastPara="1" wrap="square" lIns="0" tIns="45700" rIns="91425" bIns="45700" anchor="b" anchorCtr="0">
            <a:noAutofit/>
          </a:bodyPr>
          <a:lstStyle>
            <a:lvl1pPr lvl="0" algn="l">
              <a:lnSpc>
                <a:spcPct val="85000"/>
              </a:lnSpc>
              <a:spcBef>
                <a:spcPts val="0"/>
              </a:spcBef>
              <a:spcAft>
                <a:spcPts val="0"/>
              </a:spcAft>
              <a:buClr>
                <a:schemeClr val="dk1"/>
              </a:buClr>
              <a:buSzPts val="5400"/>
              <a:buFont typeface="Impact"/>
              <a:buNone/>
              <a:defRPr sz="5400">
                <a:solidFill>
                  <a:schemeClr val="dk1"/>
                </a:solidFill>
                <a:latin typeface="Impact"/>
                <a:ea typeface="Impact"/>
                <a:cs typeface="Impact"/>
                <a:sym typeface="Impac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20"/>
          <p:cNvSpPr txBox="1">
            <a:spLocks noGrp="1"/>
          </p:cNvSpPr>
          <p:nvPr>
            <p:ph type="subTitle" idx="1"/>
          </p:nvPr>
        </p:nvSpPr>
        <p:spPr>
          <a:xfrm>
            <a:off x="452740" y="4266821"/>
            <a:ext cx="5486243" cy="666549"/>
          </a:xfrm>
          <a:prstGeom prst="rect">
            <a:avLst/>
          </a:prstGeom>
          <a:noFill/>
          <a:ln>
            <a:noFill/>
          </a:ln>
        </p:spPr>
        <p:txBody>
          <a:bodyPr spcFirstLastPara="1" wrap="square" lIns="0" tIns="45700" rIns="91425" bIns="45700" anchor="t" anchorCtr="0">
            <a:normAutofit/>
          </a:bodyPr>
          <a:lstStyle>
            <a:lvl1pPr lvl="0" algn="l">
              <a:lnSpc>
                <a:spcPct val="100000"/>
              </a:lnSpc>
              <a:spcBef>
                <a:spcPts val="800"/>
              </a:spcBef>
              <a:spcAft>
                <a:spcPts val="0"/>
              </a:spcAft>
              <a:buSzPts val="1700"/>
              <a:buNone/>
              <a:defRPr sz="2000" b="0">
                <a:solidFill>
                  <a:srgbClr val="7F7F7F"/>
                </a:solidFill>
              </a:defRPr>
            </a:lvl1pPr>
            <a:lvl2pPr lvl="1" algn="ctr">
              <a:lnSpc>
                <a:spcPct val="100000"/>
              </a:lnSpc>
              <a:spcBef>
                <a:spcPts val="800"/>
              </a:spcBef>
              <a:spcAft>
                <a:spcPts val="0"/>
              </a:spcAft>
              <a:buSzPts val="1700"/>
              <a:buNone/>
              <a:defRPr sz="2000"/>
            </a:lvl2pPr>
            <a:lvl3pPr lvl="2" algn="ctr">
              <a:lnSpc>
                <a:spcPct val="100000"/>
              </a:lnSpc>
              <a:spcBef>
                <a:spcPts val="800"/>
              </a:spcBef>
              <a:spcAft>
                <a:spcPts val="0"/>
              </a:spcAft>
              <a:buSzPts val="1530"/>
              <a:buNone/>
              <a:defRPr sz="1800"/>
            </a:lvl3pPr>
            <a:lvl4pPr lvl="3" algn="ctr">
              <a:lnSpc>
                <a:spcPct val="100000"/>
              </a:lnSpc>
              <a:spcBef>
                <a:spcPts val="800"/>
              </a:spcBef>
              <a:spcAft>
                <a:spcPts val="0"/>
              </a:spcAft>
              <a:buSzPts val="1360"/>
              <a:buNone/>
              <a:defRPr sz="1600"/>
            </a:lvl4pPr>
            <a:lvl5pPr lvl="4" algn="ctr">
              <a:lnSpc>
                <a:spcPct val="100000"/>
              </a:lnSpc>
              <a:spcBef>
                <a:spcPts val="800"/>
              </a:spcBef>
              <a:spcAft>
                <a:spcPts val="0"/>
              </a:spcAft>
              <a:buSzPts val="1360"/>
              <a:buNone/>
              <a:defRPr sz="1600"/>
            </a:lvl5pPr>
            <a:lvl6pPr lvl="5" algn="ctr">
              <a:lnSpc>
                <a:spcPct val="90000"/>
              </a:lnSpc>
              <a:spcBef>
                <a:spcPts val="8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6" name="Google Shape;26;p20"/>
          <p:cNvSpPr txBox="1">
            <a:spLocks noGrp="1"/>
          </p:cNvSpPr>
          <p:nvPr>
            <p:ph type="dt" idx="10"/>
          </p:nvPr>
        </p:nvSpPr>
        <p:spPr>
          <a:xfrm>
            <a:off x="452740" y="2642329"/>
            <a:ext cx="1182916" cy="377962"/>
          </a:xfrm>
          <a:prstGeom prst="rect">
            <a:avLst/>
          </a:prstGeom>
          <a:solidFill>
            <a:schemeClr val="accen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chemeClr val="lt1"/>
                </a:solidFill>
                <a:latin typeface="Verdana"/>
                <a:ea typeface="Verdana"/>
                <a:cs typeface="Verdana"/>
                <a:sym typeface="Verdana"/>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0"/>
          <p:cNvSpPr txBox="1">
            <a:spLocks noGrp="1"/>
          </p:cNvSpPr>
          <p:nvPr>
            <p:ph type="ftr" idx="11"/>
          </p:nvPr>
        </p:nvSpPr>
        <p:spPr>
          <a:xfrm>
            <a:off x="6623674" y="6377231"/>
            <a:ext cx="4293708"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20"/>
          <p:cNvSpPr txBox="1">
            <a:spLocks noGrp="1"/>
          </p:cNvSpPr>
          <p:nvPr>
            <p:ph type="sldNum" idx="12"/>
          </p:nvPr>
        </p:nvSpPr>
        <p:spPr>
          <a:xfrm>
            <a:off x="11148416" y="6377231"/>
            <a:ext cx="5539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b="0" i="0" u="none" strike="noStrike" cap="none">
                <a:solidFill>
                  <a:schemeClr val="dk1"/>
                </a:solidFill>
                <a:latin typeface="Verdana"/>
                <a:ea typeface="Verdana"/>
                <a:cs typeface="Verdana"/>
                <a:sym typeface="Verdana"/>
              </a:defRPr>
            </a:lvl1pPr>
            <a:lvl2pPr marL="0" lvl="1" indent="0" algn="ctr">
              <a:spcBef>
                <a:spcPts val="0"/>
              </a:spcBef>
              <a:buNone/>
              <a:defRPr sz="1000" b="0" i="0" u="none" strike="noStrike" cap="none">
                <a:solidFill>
                  <a:schemeClr val="dk1"/>
                </a:solidFill>
                <a:latin typeface="Verdana"/>
                <a:ea typeface="Verdana"/>
                <a:cs typeface="Verdana"/>
                <a:sym typeface="Verdana"/>
              </a:defRPr>
            </a:lvl2pPr>
            <a:lvl3pPr marL="0" lvl="2" indent="0" algn="ctr">
              <a:spcBef>
                <a:spcPts val="0"/>
              </a:spcBef>
              <a:buNone/>
              <a:defRPr sz="1000" b="0" i="0" u="none" strike="noStrike" cap="none">
                <a:solidFill>
                  <a:schemeClr val="dk1"/>
                </a:solidFill>
                <a:latin typeface="Verdana"/>
                <a:ea typeface="Verdana"/>
                <a:cs typeface="Verdana"/>
                <a:sym typeface="Verdana"/>
              </a:defRPr>
            </a:lvl3pPr>
            <a:lvl4pPr marL="0" lvl="3" indent="0" algn="ctr">
              <a:spcBef>
                <a:spcPts val="0"/>
              </a:spcBef>
              <a:buNone/>
              <a:defRPr sz="1000" b="0" i="0" u="none" strike="noStrike" cap="none">
                <a:solidFill>
                  <a:schemeClr val="dk1"/>
                </a:solidFill>
                <a:latin typeface="Verdana"/>
                <a:ea typeface="Verdana"/>
                <a:cs typeface="Verdana"/>
                <a:sym typeface="Verdana"/>
              </a:defRPr>
            </a:lvl4pPr>
            <a:lvl5pPr marL="0" lvl="4" indent="0" algn="ctr">
              <a:spcBef>
                <a:spcPts val="0"/>
              </a:spcBef>
              <a:buNone/>
              <a:defRPr sz="1000" b="0" i="0" u="none" strike="noStrike" cap="none">
                <a:solidFill>
                  <a:schemeClr val="dk1"/>
                </a:solidFill>
                <a:latin typeface="Verdana"/>
                <a:ea typeface="Verdana"/>
                <a:cs typeface="Verdana"/>
                <a:sym typeface="Verdana"/>
              </a:defRPr>
            </a:lvl5pPr>
            <a:lvl6pPr marL="0" lvl="5" indent="0" algn="ctr">
              <a:spcBef>
                <a:spcPts val="0"/>
              </a:spcBef>
              <a:buNone/>
              <a:defRPr sz="1000" b="0" i="0" u="none" strike="noStrike" cap="none">
                <a:solidFill>
                  <a:schemeClr val="dk1"/>
                </a:solidFill>
                <a:latin typeface="Verdana"/>
                <a:ea typeface="Verdana"/>
                <a:cs typeface="Verdana"/>
                <a:sym typeface="Verdana"/>
              </a:defRPr>
            </a:lvl6pPr>
            <a:lvl7pPr marL="0" lvl="6" indent="0" algn="ctr">
              <a:spcBef>
                <a:spcPts val="0"/>
              </a:spcBef>
              <a:buNone/>
              <a:defRPr sz="1000" b="0" i="0" u="none" strike="noStrike" cap="none">
                <a:solidFill>
                  <a:schemeClr val="dk1"/>
                </a:solidFill>
                <a:latin typeface="Verdana"/>
                <a:ea typeface="Verdana"/>
                <a:cs typeface="Verdana"/>
                <a:sym typeface="Verdana"/>
              </a:defRPr>
            </a:lvl7pPr>
            <a:lvl8pPr marL="0" lvl="7" indent="0" algn="ctr">
              <a:spcBef>
                <a:spcPts val="0"/>
              </a:spcBef>
              <a:buNone/>
              <a:defRPr sz="1000" b="0" i="0" u="none" strike="noStrike" cap="none">
                <a:solidFill>
                  <a:schemeClr val="dk1"/>
                </a:solidFill>
                <a:latin typeface="Verdana"/>
                <a:ea typeface="Verdana"/>
                <a:cs typeface="Verdana"/>
                <a:sym typeface="Verdana"/>
              </a:defRPr>
            </a:lvl8pPr>
            <a:lvl9pPr marL="0" lvl="8" indent="0" algn="ctr">
              <a:spcBef>
                <a:spcPts val="0"/>
              </a:spcBef>
              <a:buNone/>
              <a:defRPr sz="1000" b="0" i="0" u="none" strike="noStrike" cap="none">
                <a:solidFill>
                  <a:schemeClr val="dk1"/>
                </a:solidFill>
                <a:latin typeface="Verdana"/>
                <a:ea typeface="Verdana"/>
                <a:cs typeface="Verdana"/>
                <a:sym typeface="Verdana"/>
              </a:defRPr>
            </a:lvl9pPr>
          </a:lstStyle>
          <a:p>
            <a:pPr marL="0" lvl="0" indent="0" algn="ctr" rtl="0">
              <a:spcBef>
                <a:spcPts val="0"/>
              </a:spcBef>
              <a:spcAft>
                <a:spcPts val="0"/>
              </a:spcAft>
              <a:buNone/>
            </a:pPr>
            <a:fld id="{00000000-1234-1234-1234-123412341234}" type="slidenum">
              <a:rPr lang="en-US"/>
              <a:t>‹#›</a:t>
            </a:fld>
            <a:endParaRPr/>
          </a:p>
        </p:txBody>
      </p:sp>
      <p:sp>
        <p:nvSpPr>
          <p:cNvPr id="29" name="Google Shape;29;p20"/>
          <p:cNvSpPr/>
          <p:nvPr/>
        </p:nvSpPr>
        <p:spPr>
          <a:xfrm>
            <a:off x="1" y="198582"/>
            <a:ext cx="3082197" cy="198582"/>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30" name="Google Shape;30;p20"/>
          <p:cNvSpPr/>
          <p:nvPr/>
        </p:nvSpPr>
        <p:spPr>
          <a:xfrm>
            <a:off x="3050818" y="198582"/>
            <a:ext cx="3047061" cy="198582"/>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31" name="Google Shape;31;p20"/>
          <p:cNvSpPr/>
          <p:nvPr/>
        </p:nvSpPr>
        <p:spPr>
          <a:xfrm>
            <a:off x="6097879" y="198582"/>
            <a:ext cx="3047061" cy="19858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32" name="Google Shape;32;p20"/>
          <p:cNvSpPr/>
          <p:nvPr/>
        </p:nvSpPr>
        <p:spPr>
          <a:xfrm>
            <a:off x="9144939" y="198582"/>
            <a:ext cx="3047061" cy="19858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33" name="Google Shape;33;p20"/>
          <p:cNvSpPr/>
          <p:nvPr/>
        </p:nvSpPr>
        <p:spPr>
          <a:xfrm>
            <a:off x="0" y="0"/>
            <a:ext cx="12191999" cy="198582"/>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Section Divider 1">
  <p:cSld name="Section Divider 1">
    <p:spTree>
      <p:nvGrpSpPr>
        <p:cNvPr id="1" name="Shape 112"/>
        <p:cNvGrpSpPr/>
        <p:nvPr/>
      </p:nvGrpSpPr>
      <p:grpSpPr>
        <a:xfrm>
          <a:off x="0" y="0"/>
          <a:ext cx="0" cy="0"/>
          <a:chOff x="0" y="0"/>
          <a:chExt cx="0" cy="0"/>
        </a:xfrm>
      </p:grpSpPr>
      <p:sp>
        <p:nvSpPr>
          <p:cNvPr id="113" name="Google Shape;113;p29"/>
          <p:cNvSpPr txBox="1">
            <a:spLocks noGrp="1"/>
          </p:cNvSpPr>
          <p:nvPr>
            <p:ph type="body" idx="1"/>
          </p:nvPr>
        </p:nvSpPr>
        <p:spPr>
          <a:xfrm>
            <a:off x="1550988" y="3461559"/>
            <a:ext cx="9070975" cy="598488"/>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800"/>
              </a:spcBef>
              <a:spcAft>
                <a:spcPts val="0"/>
              </a:spcAft>
              <a:buSzPts val="2720"/>
              <a:buNone/>
              <a:defRPr sz="3200"/>
            </a:lvl1pPr>
            <a:lvl2pPr marL="914400" lvl="1" indent="-228600" algn="ctr">
              <a:lnSpc>
                <a:spcPct val="100000"/>
              </a:lnSpc>
              <a:spcBef>
                <a:spcPts val="800"/>
              </a:spcBef>
              <a:spcAft>
                <a:spcPts val="0"/>
              </a:spcAft>
              <a:buSzPts val="1700"/>
              <a:buNone/>
              <a:defRPr/>
            </a:lvl2pPr>
            <a:lvl3pPr marL="1371600" lvl="2" indent="-228600" algn="ctr">
              <a:lnSpc>
                <a:spcPct val="100000"/>
              </a:lnSpc>
              <a:spcBef>
                <a:spcPts val="800"/>
              </a:spcBef>
              <a:spcAft>
                <a:spcPts val="0"/>
              </a:spcAft>
              <a:buSzPts val="1530"/>
              <a:buNone/>
              <a:defRPr/>
            </a:lvl3pPr>
            <a:lvl4pPr marL="1828800" lvl="3" indent="-228600" algn="ctr">
              <a:lnSpc>
                <a:spcPct val="100000"/>
              </a:lnSpc>
              <a:spcBef>
                <a:spcPts val="800"/>
              </a:spcBef>
              <a:spcAft>
                <a:spcPts val="0"/>
              </a:spcAft>
              <a:buSzPts val="1360"/>
              <a:buNone/>
              <a:defRPr/>
            </a:lvl4pPr>
            <a:lvl5pPr marL="2286000" lvl="4" indent="-228600" algn="ctr">
              <a:lnSpc>
                <a:spcPct val="100000"/>
              </a:lnSpc>
              <a:spcBef>
                <a:spcPts val="800"/>
              </a:spcBef>
              <a:spcAft>
                <a:spcPts val="0"/>
              </a:spcAft>
              <a:buSzPts val="1360"/>
              <a:buNone/>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 name="Google Shape;114;p29"/>
          <p:cNvSpPr txBox="1">
            <a:spLocks noGrp="1"/>
          </p:cNvSpPr>
          <p:nvPr>
            <p:ph type="title"/>
          </p:nvPr>
        </p:nvSpPr>
        <p:spPr>
          <a:xfrm>
            <a:off x="287591" y="2382981"/>
            <a:ext cx="11569729" cy="1046019"/>
          </a:xfrm>
          <a:prstGeom prst="rect">
            <a:avLst/>
          </a:prstGeom>
          <a:noFill/>
          <a:ln>
            <a:noFill/>
          </a:ln>
        </p:spPr>
        <p:txBody>
          <a:bodyPr spcFirstLastPara="1" wrap="square" lIns="91425" tIns="45700" rIns="91425" bIns="45700" anchor="b" anchorCtr="0">
            <a:normAutofit/>
          </a:bodyPr>
          <a:lstStyle>
            <a:lvl1pPr lvl="0" algn="ctr">
              <a:lnSpc>
                <a:spcPct val="85000"/>
              </a:lnSpc>
              <a:spcBef>
                <a:spcPts val="0"/>
              </a:spcBef>
              <a:spcAft>
                <a:spcPts val="0"/>
              </a:spcAft>
              <a:buClr>
                <a:schemeClr val="dk1"/>
              </a:buClr>
              <a:buSzPts val="6000"/>
              <a:buFont typeface="Impact"/>
              <a:buNone/>
              <a:defRPr sz="6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5" name="Google Shape;115;p29"/>
          <p:cNvSpPr txBox="1">
            <a:spLocks noGrp="1"/>
          </p:cNvSpPr>
          <p:nvPr>
            <p:ph type="dt" idx="10"/>
          </p:nvPr>
        </p:nvSpPr>
        <p:spPr>
          <a:xfrm>
            <a:off x="10676206"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29"/>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9"/>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Section Divider 2">
  <p:cSld name="Section Divider 2">
    <p:bg>
      <p:bgPr>
        <a:solidFill>
          <a:schemeClr val="accent1"/>
        </a:solidFill>
        <a:effectLst/>
      </p:bgPr>
    </p:bg>
    <p:spTree>
      <p:nvGrpSpPr>
        <p:cNvPr id="1" name="Shape 118"/>
        <p:cNvGrpSpPr/>
        <p:nvPr/>
      </p:nvGrpSpPr>
      <p:grpSpPr>
        <a:xfrm>
          <a:off x="0" y="0"/>
          <a:ext cx="0" cy="0"/>
          <a:chOff x="0" y="0"/>
          <a:chExt cx="0" cy="0"/>
        </a:xfrm>
      </p:grpSpPr>
      <p:sp>
        <p:nvSpPr>
          <p:cNvPr id="119" name="Google Shape;119;p30"/>
          <p:cNvSpPr txBox="1">
            <a:spLocks noGrp="1"/>
          </p:cNvSpPr>
          <p:nvPr>
            <p:ph type="body" idx="1"/>
          </p:nvPr>
        </p:nvSpPr>
        <p:spPr>
          <a:xfrm>
            <a:off x="1550988" y="3461559"/>
            <a:ext cx="9070975" cy="598488"/>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800"/>
              </a:spcBef>
              <a:spcAft>
                <a:spcPts val="0"/>
              </a:spcAft>
              <a:buSzPts val="2720"/>
              <a:buNone/>
              <a:defRPr sz="3200">
                <a:solidFill>
                  <a:schemeClr val="lt1"/>
                </a:solidFill>
              </a:defRPr>
            </a:lvl1pPr>
            <a:lvl2pPr marL="914400" lvl="1" indent="-228600" algn="ctr">
              <a:lnSpc>
                <a:spcPct val="100000"/>
              </a:lnSpc>
              <a:spcBef>
                <a:spcPts val="800"/>
              </a:spcBef>
              <a:spcAft>
                <a:spcPts val="0"/>
              </a:spcAft>
              <a:buSzPts val="1700"/>
              <a:buNone/>
              <a:defRPr/>
            </a:lvl2pPr>
            <a:lvl3pPr marL="1371600" lvl="2" indent="-228600" algn="ctr">
              <a:lnSpc>
                <a:spcPct val="100000"/>
              </a:lnSpc>
              <a:spcBef>
                <a:spcPts val="800"/>
              </a:spcBef>
              <a:spcAft>
                <a:spcPts val="0"/>
              </a:spcAft>
              <a:buSzPts val="1530"/>
              <a:buNone/>
              <a:defRPr/>
            </a:lvl3pPr>
            <a:lvl4pPr marL="1828800" lvl="3" indent="-228600" algn="ctr">
              <a:lnSpc>
                <a:spcPct val="100000"/>
              </a:lnSpc>
              <a:spcBef>
                <a:spcPts val="800"/>
              </a:spcBef>
              <a:spcAft>
                <a:spcPts val="0"/>
              </a:spcAft>
              <a:buSzPts val="1360"/>
              <a:buNone/>
              <a:defRPr/>
            </a:lvl4pPr>
            <a:lvl5pPr marL="2286000" lvl="4" indent="-228600" algn="ctr">
              <a:lnSpc>
                <a:spcPct val="100000"/>
              </a:lnSpc>
              <a:spcBef>
                <a:spcPts val="800"/>
              </a:spcBef>
              <a:spcAft>
                <a:spcPts val="0"/>
              </a:spcAft>
              <a:buSzPts val="1360"/>
              <a:buNone/>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0" name="Google Shape;120;p30"/>
          <p:cNvSpPr txBox="1">
            <a:spLocks noGrp="1"/>
          </p:cNvSpPr>
          <p:nvPr>
            <p:ph type="title"/>
          </p:nvPr>
        </p:nvSpPr>
        <p:spPr>
          <a:xfrm>
            <a:off x="287591" y="2382981"/>
            <a:ext cx="11569729" cy="1046019"/>
          </a:xfrm>
          <a:prstGeom prst="rect">
            <a:avLst/>
          </a:prstGeom>
          <a:noFill/>
          <a:ln>
            <a:noFill/>
          </a:ln>
        </p:spPr>
        <p:txBody>
          <a:bodyPr spcFirstLastPara="1" wrap="square" lIns="91425" tIns="45700" rIns="91425" bIns="45700" anchor="b" anchorCtr="0">
            <a:normAutofit/>
          </a:bodyPr>
          <a:lstStyle>
            <a:lvl1pPr lvl="0" algn="ctr">
              <a:lnSpc>
                <a:spcPct val="85000"/>
              </a:lnSpc>
              <a:spcBef>
                <a:spcPts val="0"/>
              </a:spcBef>
              <a:spcAft>
                <a:spcPts val="0"/>
              </a:spcAft>
              <a:buClr>
                <a:schemeClr val="lt1"/>
              </a:buClr>
              <a:buSzPts val="6000"/>
              <a:buFont typeface="Impact"/>
              <a:buNone/>
              <a:defRPr sz="6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1" name="Google Shape;121;p30"/>
          <p:cNvSpPr txBox="1">
            <a:spLocks noGrp="1"/>
          </p:cNvSpPr>
          <p:nvPr>
            <p:ph type="dt" idx="10"/>
          </p:nvPr>
        </p:nvSpPr>
        <p:spPr>
          <a:xfrm>
            <a:off x="10676206"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30"/>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30"/>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a:solidFill>
                  <a:schemeClr val="lt1"/>
                </a:solidFill>
                <a:latin typeface="Verdana"/>
                <a:ea typeface="Verdana"/>
                <a:cs typeface="Verdana"/>
                <a:sym typeface="Verdana"/>
              </a:defRPr>
            </a:lvl1pPr>
            <a:lvl2pPr marL="0" lvl="1" indent="0" algn="ctr">
              <a:spcBef>
                <a:spcPts val="0"/>
              </a:spcBef>
              <a:buNone/>
              <a:defRPr sz="1000">
                <a:solidFill>
                  <a:schemeClr val="lt1"/>
                </a:solidFill>
                <a:latin typeface="Verdana"/>
                <a:ea typeface="Verdana"/>
                <a:cs typeface="Verdana"/>
                <a:sym typeface="Verdana"/>
              </a:defRPr>
            </a:lvl2pPr>
            <a:lvl3pPr marL="0" lvl="2" indent="0" algn="ctr">
              <a:spcBef>
                <a:spcPts val="0"/>
              </a:spcBef>
              <a:buNone/>
              <a:defRPr sz="1000">
                <a:solidFill>
                  <a:schemeClr val="lt1"/>
                </a:solidFill>
                <a:latin typeface="Verdana"/>
                <a:ea typeface="Verdana"/>
                <a:cs typeface="Verdana"/>
                <a:sym typeface="Verdana"/>
              </a:defRPr>
            </a:lvl3pPr>
            <a:lvl4pPr marL="0" lvl="3" indent="0" algn="ctr">
              <a:spcBef>
                <a:spcPts val="0"/>
              </a:spcBef>
              <a:buNone/>
              <a:defRPr sz="1000">
                <a:solidFill>
                  <a:schemeClr val="lt1"/>
                </a:solidFill>
                <a:latin typeface="Verdana"/>
                <a:ea typeface="Verdana"/>
                <a:cs typeface="Verdana"/>
                <a:sym typeface="Verdana"/>
              </a:defRPr>
            </a:lvl4pPr>
            <a:lvl5pPr marL="0" lvl="4" indent="0" algn="ctr">
              <a:spcBef>
                <a:spcPts val="0"/>
              </a:spcBef>
              <a:buNone/>
              <a:defRPr sz="1000">
                <a:solidFill>
                  <a:schemeClr val="lt1"/>
                </a:solidFill>
                <a:latin typeface="Verdana"/>
                <a:ea typeface="Verdana"/>
                <a:cs typeface="Verdana"/>
                <a:sym typeface="Verdana"/>
              </a:defRPr>
            </a:lvl5pPr>
            <a:lvl6pPr marL="0" lvl="5" indent="0" algn="ctr">
              <a:spcBef>
                <a:spcPts val="0"/>
              </a:spcBef>
              <a:buNone/>
              <a:defRPr sz="1000">
                <a:solidFill>
                  <a:schemeClr val="lt1"/>
                </a:solidFill>
                <a:latin typeface="Verdana"/>
                <a:ea typeface="Verdana"/>
                <a:cs typeface="Verdana"/>
                <a:sym typeface="Verdana"/>
              </a:defRPr>
            </a:lvl6pPr>
            <a:lvl7pPr marL="0" lvl="6" indent="0" algn="ctr">
              <a:spcBef>
                <a:spcPts val="0"/>
              </a:spcBef>
              <a:buNone/>
              <a:defRPr sz="1000">
                <a:solidFill>
                  <a:schemeClr val="lt1"/>
                </a:solidFill>
                <a:latin typeface="Verdana"/>
                <a:ea typeface="Verdana"/>
                <a:cs typeface="Verdana"/>
                <a:sym typeface="Verdana"/>
              </a:defRPr>
            </a:lvl7pPr>
            <a:lvl8pPr marL="0" lvl="7" indent="0" algn="ctr">
              <a:spcBef>
                <a:spcPts val="0"/>
              </a:spcBef>
              <a:buNone/>
              <a:defRPr sz="1000">
                <a:solidFill>
                  <a:schemeClr val="lt1"/>
                </a:solidFill>
                <a:latin typeface="Verdana"/>
                <a:ea typeface="Verdana"/>
                <a:cs typeface="Verdana"/>
                <a:sym typeface="Verdana"/>
              </a:defRPr>
            </a:lvl8pPr>
            <a:lvl9pPr marL="0" lvl="8" indent="0" algn="ctr">
              <a:spcBef>
                <a:spcPts val="0"/>
              </a:spcBef>
              <a:buNone/>
              <a:defRPr sz="1000">
                <a:solidFill>
                  <a:schemeClr val="lt1"/>
                </a:solidFill>
                <a:latin typeface="Verdana"/>
                <a:ea typeface="Verdana"/>
                <a:cs typeface="Verdana"/>
                <a:sym typeface="Verdana"/>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Section Divider 3">
  <p:cSld name="Section Divider 3">
    <p:bg>
      <p:bgPr>
        <a:solidFill>
          <a:schemeClr val="dk1"/>
        </a:solidFill>
        <a:effectLst/>
      </p:bgPr>
    </p:bg>
    <p:spTree>
      <p:nvGrpSpPr>
        <p:cNvPr id="1" name="Shape 124"/>
        <p:cNvGrpSpPr/>
        <p:nvPr/>
      </p:nvGrpSpPr>
      <p:grpSpPr>
        <a:xfrm>
          <a:off x="0" y="0"/>
          <a:ext cx="0" cy="0"/>
          <a:chOff x="0" y="0"/>
          <a:chExt cx="0" cy="0"/>
        </a:xfrm>
      </p:grpSpPr>
      <p:sp>
        <p:nvSpPr>
          <p:cNvPr id="125" name="Google Shape;125;p31"/>
          <p:cNvSpPr txBox="1">
            <a:spLocks noGrp="1"/>
          </p:cNvSpPr>
          <p:nvPr>
            <p:ph type="body" idx="1"/>
          </p:nvPr>
        </p:nvSpPr>
        <p:spPr>
          <a:xfrm>
            <a:off x="1550988" y="3461559"/>
            <a:ext cx="9070975" cy="598488"/>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800"/>
              </a:spcBef>
              <a:spcAft>
                <a:spcPts val="0"/>
              </a:spcAft>
              <a:buSzPts val="2720"/>
              <a:buNone/>
              <a:defRPr sz="3200">
                <a:solidFill>
                  <a:schemeClr val="lt1"/>
                </a:solidFill>
              </a:defRPr>
            </a:lvl1pPr>
            <a:lvl2pPr marL="914400" lvl="1" indent="-228600" algn="ctr">
              <a:lnSpc>
                <a:spcPct val="100000"/>
              </a:lnSpc>
              <a:spcBef>
                <a:spcPts val="800"/>
              </a:spcBef>
              <a:spcAft>
                <a:spcPts val="0"/>
              </a:spcAft>
              <a:buSzPts val="1700"/>
              <a:buNone/>
              <a:defRPr/>
            </a:lvl2pPr>
            <a:lvl3pPr marL="1371600" lvl="2" indent="-228600" algn="ctr">
              <a:lnSpc>
                <a:spcPct val="100000"/>
              </a:lnSpc>
              <a:spcBef>
                <a:spcPts val="800"/>
              </a:spcBef>
              <a:spcAft>
                <a:spcPts val="0"/>
              </a:spcAft>
              <a:buSzPts val="1530"/>
              <a:buNone/>
              <a:defRPr/>
            </a:lvl3pPr>
            <a:lvl4pPr marL="1828800" lvl="3" indent="-228600" algn="ctr">
              <a:lnSpc>
                <a:spcPct val="100000"/>
              </a:lnSpc>
              <a:spcBef>
                <a:spcPts val="800"/>
              </a:spcBef>
              <a:spcAft>
                <a:spcPts val="0"/>
              </a:spcAft>
              <a:buSzPts val="1360"/>
              <a:buNone/>
              <a:defRPr/>
            </a:lvl4pPr>
            <a:lvl5pPr marL="2286000" lvl="4" indent="-228600" algn="ctr">
              <a:lnSpc>
                <a:spcPct val="100000"/>
              </a:lnSpc>
              <a:spcBef>
                <a:spcPts val="800"/>
              </a:spcBef>
              <a:spcAft>
                <a:spcPts val="0"/>
              </a:spcAft>
              <a:buSzPts val="1360"/>
              <a:buNone/>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6" name="Google Shape;126;p31"/>
          <p:cNvSpPr txBox="1">
            <a:spLocks noGrp="1"/>
          </p:cNvSpPr>
          <p:nvPr>
            <p:ph type="title"/>
          </p:nvPr>
        </p:nvSpPr>
        <p:spPr>
          <a:xfrm>
            <a:off x="287591" y="2382981"/>
            <a:ext cx="11569729" cy="1046019"/>
          </a:xfrm>
          <a:prstGeom prst="rect">
            <a:avLst/>
          </a:prstGeom>
          <a:noFill/>
          <a:ln>
            <a:noFill/>
          </a:ln>
        </p:spPr>
        <p:txBody>
          <a:bodyPr spcFirstLastPara="1" wrap="square" lIns="91425" tIns="45700" rIns="91425" bIns="45700" anchor="b" anchorCtr="0">
            <a:normAutofit/>
          </a:bodyPr>
          <a:lstStyle>
            <a:lvl1pPr lvl="0" algn="ctr">
              <a:lnSpc>
                <a:spcPct val="85000"/>
              </a:lnSpc>
              <a:spcBef>
                <a:spcPts val="0"/>
              </a:spcBef>
              <a:spcAft>
                <a:spcPts val="0"/>
              </a:spcAft>
              <a:buClr>
                <a:schemeClr val="lt1"/>
              </a:buClr>
              <a:buSzPts val="6000"/>
              <a:buFont typeface="Impact"/>
              <a:buNone/>
              <a:defRPr sz="6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 name="Google Shape;127;p31"/>
          <p:cNvSpPr txBox="1">
            <a:spLocks noGrp="1"/>
          </p:cNvSpPr>
          <p:nvPr>
            <p:ph type="dt" idx="10"/>
          </p:nvPr>
        </p:nvSpPr>
        <p:spPr>
          <a:xfrm>
            <a:off x="10676206"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31"/>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31"/>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a:solidFill>
                  <a:schemeClr val="lt1"/>
                </a:solidFill>
                <a:latin typeface="Verdana"/>
                <a:ea typeface="Verdana"/>
                <a:cs typeface="Verdana"/>
                <a:sym typeface="Verdana"/>
              </a:defRPr>
            </a:lvl1pPr>
            <a:lvl2pPr marL="0" lvl="1" indent="0" algn="ctr">
              <a:spcBef>
                <a:spcPts val="0"/>
              </a:spcBef>
              <a:buNone/>
              <a:defRPr sz="1000">
                <a:solidFill>
                  <a:schemeClr val="lt1"/>
                </a:solidFill>
                <a:latin typeface="Verdana"/>
                <a:ea typeface="Verdana"/>
                <a:cs typeface="Verdana"/>
                <a:sym typeface="Verdana"/>
              </a:defRPr>
            </a:lvl2pPr>
            <a:lvl3pPr marL="0" lvl="2" indent="0" algn="ctr">
              <a:spcBef>
                <a:spcPts val="0"/>
              </a:spcBef>
              <a:buNone/>
              <a:defRPr sz="1000">
                <a:solidFill>
                  <a:schemeClr val="lt1"/>
                </a:solidFill>
                <a:latin typeface="Verdana"/>
                <a:ea typeface="Verdana"/>
                <a:cs typeface="Verdana"/>
                <a:sym typeface="Verdana"/>
              </a:defRPr>
            </a:lvl3pPr>
            <a:lvl4pPr marL="0" lvl="3" indent="0" algn="ctr">
              <a:spcBef>
                <a:spcPts val="0"/>
              </a:spcBef>
              <a:buNone/>
              <a:defRPr sz="1000">
                <a:solidFill>
                  <a:schemeClr val="lt1"/>
                </a:solidFill>
                <a:latin typeface="Verdana"/>
                <a:ea typeface="Verdana"/>
                <a:cs typeface="Verdana"/>
                <a:sym typeface="Verdana"/>
              </a:defRPr>
            </a:lvl4pPr>
            <a:lvl5pPr marL="0" lvl="4" indent="0" algn="ctr">
              <a:spcBef>
                <a:spcPts val="0"/>
              </a:spcBef>
              <a:buNone/>
              <a:defRPr sz="1000">
                <a:solidFill>
                  <a:schemeClr val="lt1"/>
                </a:solidFill>
                <a:latin typeface="Verdana"/>
                <a:ea typeface="Verdana"/>
                <a:cs typeface="Verdana"/>
                <a:sym typeface="Verdana"/>
              </a:defRPr>
            </a:lvl5pPr>
            <a:lvl6pPr marL="0" lvl="5" indent="0" algn="ctr">
              <a:spcBef>
                <a:spcPts val="0"/>
              </a:spcBef>
              <a:buNone/>
              <a:defRPr sz="1000">
                <a:solidFill>
                  <a:schemeClr val="lt1"/>
                </a:solidFill>
                <a:latin typeface="Verdana"/>
                <a:ea typeface="Verdana"/>
                <a:cs typeface="Verdana"/>
                <a:sym typeface="Verdana"/>
              </a:defRPr>
            </a:lvl6pPr>
            <a:lvl7pPr marL="0" lvl="6" indent="0" algn="ctr">
              <a:spcBef>
                <a:spcPts val="0"/>
              </a:spcBef>
              <a:buNone/>
              <a:defRPr sz="1000">
                <a:solidFill>
                  <a:schemeClr val="lt1"/>
                </a:solidFill>
                <a:latin typeface="Verdana"/>
                <a:ea typeface="Verdana"/>
                <a:cs typeface="Verdana"/>
                <a:sym typeface="Verdana"/>
              </a:defRPr>
            </a:lvl7pPr>
            <a:lvl8pPr marL="0" lvl="7" indent="0" algn="ctr">
              <a:spcBef>
                <a:spcPts val="0"/>
              </a:spcBef>
              <a:buNone/>
              <a:defRPr sz="1000">
                <a:solidFill>
                  <a:schemeClr val="lt1"/>
                </a:solidFill>
                <a:latin typeface="Verdana"/>
                <a:ea typeface="Verdana"/>
                <a:cs typeface="Verdana"/>
                <a:sym typeface="Verdana"/>
              </a:defRPr>
            </a:lvl8pPr>
            <a:lvl9pPr marL="0" lvl="8" indent="0" algn="ctr">
              <a:spcBef>
                <a:spcPts val="0"/>
              </a:spcBef>
              <a:buNone/>
              <a:defRPr sz="1000">
                <a:solidFill>
                  <a:schemeClr val="lt1"/>
                </a:solidFill>
                <a:latin typeface="Verdana"/>
                <a:ea typeface="Verdana"/>
                <a:cs typeface="Verdana"/>
                <a:sym typeface="Verdana"/>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Closing Slide">
  <p:cSld name="Closing Slide">
    <p:spTree>
      <p:nvGrpSpPr>
        <p:cNvPr id="1" name="Shape 130"/>
        <p:cNvGrpSpPr/>
        <p:nvPr/>
      </p:nvGrpSpPr>
      <p:grpSpPr>
        <a:xfrm>
          <a:off x="0" y="0"/>
          <a:ext cx="0" cy="0"/>
          <a:chOff x="0" y="0"/>
          <a:chExt cx="0" cy="0"/>
        </a:xfrm>
      </p:grpSpPr>
      <p:sp>
        <p:nvSpPr>
          <p:cNvPr id="131" name="Google Shape;131;p32"/>
          <p:cNvSpPr txBox="1">
            <a:spLocks noGrp="1"/>
          </p:cNvSpPr>
          <p:nvPr>
            <p:ph type="title"/>
          </p:nvPr>
        </p:nvSpPr>
        <p:spPr>
          <a:xfrm>
            <a:off x="657225" y="4581236"/>
            <a:ext cx="10877550" cy="1597891"/>
          </a:xfrm>
          <a:prstGeom prst="rect">
            <a:avLst/>
          </a:prstGeom>
          <a:noFill/>
          <a:ln>
            <a:noFill/>
          </a:ln>
        </p:spPr>
        <p:txBody>
          <a:bodyPr spcFirstLastPara="1" wrap="square" lIns="91425" tIns="45700" rIns="91425" bIns="45700" anchor="ctr" anchorCtr="1">
            <a:noAutofit/>
          </a:bodyPr>
          <a:lstStyle>
            <a:lvl1pPr lvl="0" algn="ctr">
              <a:lnSpc>
                <a:spcPct val="85000"/>
              </a:lnSpc>
              <a:spcBef>
                <a:spcPts val="0"/>
              </a:spcBef>
              <a:spcAft>
                <a:spcPts val="0"/>
              </a:spcAft>
              <a:buClr>
                <a:schemeClr val="dk1"/>
              </a:buClr>
              <a:buSzPts val="1800"/>
              <a:buFont typeface="Verdana"/>
              <a:buNone/>
              <a:defRPr sz="1800" b="0" i="0" cap="none">
                <a:solidFill>
                  <a:schemeClr val="dk1"/>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32"/>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32"/>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32"/>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grpSp>
        <p:nvGrpSpPr>
          <p:cNvPr id="135" name="Google Shape;135;p32"/>
          <p:cNvGrpSpPr/>
          <p:nvPr/>
        </p:nvGrpSpPr>
        <p:grpSpPr>
          <a:xfrm>
            <a:off x="0" y="0"/>
            <a:ext cx="12192000" cy="397164"/>
            <a:chOff x="0" y="0"/>
            <a:chExt cx="12192000" cy="397164"/>
          </a:xfrm>
        </p:grpSpPr>
        <p:sp>
          <p:nvSpPr>
            <p:cNvPr id="136" name="Google Shape;136;p32"/>
            <p:cNvSpPr/>
            <p:nvPr/>
          </p:nvSpPr>
          <p:spPr>
            <a:xfrm>
              <a:off x="1" y="198582"/>
              <a:ext cx="3082197" cy="198582"/>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137" name="Google Shape;137;p32"/>
            <p:cNvSpPr/>
            <p:nvPr/>
          </p:nvSpPr>
          <p:spPr>
            <a:xfrm>
              <a:off x="3050818" y="198582"/>
              <a:ext cx="3047061" cy="198582"/>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138" name="Google Shape;138;p32"/>
            <p:cNvSpPr/>
            <p:nvPr/>
          </p:nvSpPr>
          <p:spPr>
            <a:xfrm>
              <a:off x="6097879" y="198582"/>
              <a:ext cx="3047061" cy="19858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139" name="Google Shape;139;p32"/>
            <p:cNvSpPr/>
            <p:nvPr/>
          </p:nvSpPr>
          <p:spPr>
            <a:xfrm>
              <a:off x="9144939" y="198582"/>
              <a:ext cx="3047061" cy="19858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140" name="Google Shape;140;p32"/>
            <p:cNvSpPr/>
            <p:nvPr/>
          </p:nvSpPr>
          <p:spPr>
            <a:xfrm>
              <a:off x="0" y="0"/>
              <a:ext cx="12191999" cy="198582"/>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grpSp>
      <p:pic>
        <p:nvPicPr>
          <p:cNvPr id="141" name="Google Shape;141;p32"/>
          <p:cNvPicPr preferRelativeResize="0"/>
          <p:nvPr/>
        </p:nvPicPr>
        <p:blipFill rotWithShape="1">
          <a:blip r:embed="rId2">
            <a:alphaModFix/>
          </a:blip>
          <a:srcRect/>
          <a:stretch/>
        </p:blipFill>
        <p:spPr>
          <a:xfrm>
            <a:off x="3047927" y="1207407"/>
            <a:ext cx="6096144" cy="40752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losing Slide_ALT">
  <p:cSld name="Closing Slide_ALT">
    <p:bg>
      <p:bgPr>
        <a:solidFill>
          <a:schemeClr val="lt1"/>
        </a:solidFill>
        <a:effectLst/>
      </p:bgPr>
    </p:bg>
    <p:spTree>
      <p:nvGrpSpPr>
        <p:cNvPr id="1" name="Shape 142"/>
        <p:cNvGrpSpPr/>
        <p:nvPr/>
      </p:nvGrpSpPr>
      <p:grpSpPr>
        <a:xfrm>
          <a:off x="0" y="0"/>
          <a:ext cx="0" cy="0"/>
          <a:chOff x="0" y="0"/>
          <a:chExt cx="0" cy="0"/>
        </a:xfrm>
      </p:grpSpPr>
      <p:pic>
        <p:nvPicPr>
          <p:cNvPr id="143" name="Google Shape;143;p33"/>
          <p:cNvPicPr preferRelativeResize="0"/>
          <p:nvPr/>
        </p:nvPicPr>
        <p:blipFill rotWithShape="1">
          <a:blip r:embed="rId2">
            <a:alphaModFix/>
          </a:blip>
          <a:srcRect t="2659" b="18119"/>
          <a:stretch/>
        </p:blipFill>
        <p:spPr>
          <a:xfrm>
            <a:off x="0" y="405114"/>
            <a:ext cx="12192000" cy="6452886"/>
          </a:xfrm>
          <a:prstGeom prst="rect">
            <a:avLst/>
          </a:prstGeom>
          <a:noFill/>
          <a:ln>
            <a:noFill/>
          </a:ln>
        </p:spPr>
      </p:pic>
      <p:sp>
        <p:nvSpPr>
          <p:cNvPr id="144" name="Google Shape;144;p33"/>
          <p:cNvSpPr txBox="1">
            <a:spLocks noGrp="1"/>
          </p:cNvSpPr>
          <p:nvPr>
            <p:ph type="title"/>
          </p:nvPr>
        </p:nvSpPr>
        <p:spPr>
          <a:xfrm>
            <a:off x="733425" y="4682836"/>
            <a:ext cx="10725150" cy="1559782"/>
          </a:xfrm>
          <a:prstGeom prst="rect">
            <a:avLst/>
          </a:prstGeom>
          <a:noFill/>
          <a:ln>
            <a:noFill/>
          </a:ln>
        </p:spPr>
        <p:txBody>
          <a:bodyPr spcFirstLastPara="1" wrap="square" lIns="91425" tIns="45700" rIns="91425" bIns="45700" anchor="ctr" anchorCtr="1">
            <a:noAutofit/>
          </a:bodyPr>
          <a:lstStyle>
            <a:lvl1pPr lvl="0" algn="ctr">
              <a:lnSpc>
                <a:spcPct val="85000"/>
              </a:lnSpc>
              <a:spcBef>
                <a:spcPts val="0"/>
              </a:spcBef>
              <a:spcAft>
                <a:spcPts val="0"/>
              </a:spcAft>
              <a:buClr>
                <a:schemeClr val="lt1"/>
              </a:buClr>
              <a:buSzPts val="1800"/>
              <a:buFont typeface="Verdana"/>
              <a:buNone/>
              <a:defRPr sz="1800" b="0" i="0">
                <a:solidFill>
                  <a:schemeClr val="lt1"/>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 name="Google Shape;145;p33"/>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33"/>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33"/>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pic>
        <p:nvPicPr>
          <p:cNvPr id="148" name="Google Shape;148;p33"/>
          <p:cNvPicPr preferRelativeResize="0"/>
          <p:nvPr/>
        </p:nvPicPr>
        <p:blipFill rotWithShape="1">
          <a:blip r:embed="rId3">
            <a:alphaModFix/>
          </a:blip>
          <a:srcRect/>
          <a:stretch/>
        </p:blipFill>
        <p:spPr>
          <a:xfrm>
            <a:off x="3047928" y="1322335"/>
            <a:ext cx="6096144" cy="40752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_Menu">
  <p:cSld name="Title and Content_Menu">
    <p:spTree>
      <p:nvGrpSpPr>
        <p:cNvPr id="1" name="Shape 149"/>
        <p:cNvGrpSpPr/>
        <p:nvPr/>
      </p:nvGrpSpPr>
      <p:grpSpPr>
        <a:xfrm>
          <a:off x="0" y="0"/>
          <a:ext cx="0" cy="0"/>
          <a:chOff x="0" y="0"/>
          <a:chExt cx="0" cy="0"/>
        </a:xfrm>
      </p:grpSpPr>
      <p:sp>
        <p:nvSpPr>
          <p:cNvPr id="150" name="Google Shape;150;p34"/>
          <p:cNvSpPr txBox="1">
            <a:spLocks noGrp="1"/>
          </p:cNvSpPr>
          <p:nvPr>
            <p:ph type="body" idx="1"/>
          </p:nvPr>
        </p:nvSpPr>
        <p:spPr>
          <a:xfrm>
            <a:off x="259882" y="1413163"/>
            <a:ext cx="11569729" cy="4595117"/>
          </a:xfrm>
          <a:prstGeom prst="rect">
            <a:avLst/>
          </a:prstGeom>
          <a:noFill/>
          <a:ln>
            <a:noFill/>
          </a:ln>
        </p:spPr>
        <p:txBody>
          <a:bodyPr spcFirstLastPara="1" wrap="square" lIns="91425" tIns="45700" rIns="91425" bIns="45700" anchor="t" anchorCtr="0">
            <a:normAutofit/>
          </a:bodyPr>
          <a:lstStyle>
            <a:lvl1pPr marL="457200" lvl="0" indent="-325755" algn="l">
              <a:lnSpc>
                <a:spcPct val="100000"/>
              </a:lnSpc>
              <a:spcBef>
                <a:spcPts val="800"/>
              </a:spcBef>
              <a:spcAft>
                <a:spcPts val="0"/>
              </a:spcAft>
              <a:buSzPts val="1530"/>
              <a:buChar char="▪"/>
              <a:defRPr/>
            </a:lvl1pPr>
            <a:lvl2pPr marL="914400" lvl="1" indent="-325755" algn="l">
              <a:lnSpc>
                <a:spcPct val="100000"/>
              </a:lnSpc>
              <a:spcBef>
                <a:spcPts val="800"/>
              </a:spcBef>
              <a:spcAft>
                <a:spcPts val="0"/>
              </a:spcAft>
              <a:buSzPts val="1530"/>
              <a:buChar char="▪"/>
              <a:defRPr/>
            </a:lvl2pPr>
            <a:lvl3pPr marL="1371600" lvl="2" indent="-325755" algn="l">
              <a:lnSpc>
                <a:spcPct val="100000"/>
              </a:lnSpc>
              <a:spcBef>
                <a:spcPts val="800"/>
              </a:spcBef>
              <a:spcAft>
                <a:spcPts val="0"/>
              </a:spcAft>
              <a:buSzPts val="1530"/>
              <a:buChar char="▪"/>
              <a:defRPr/>
            </a:lvl3pPr>
            <a:lvl4pPr marL="1828800" lvl="3" indent="-325755" algn="l">
              <a:lnSpc>
                <a:spcPct val="100000"/>
              </a:lnSpc>
              <a:spcBef>
                <a:spcPts val="800"/>
              </a:spcBef>
              <a:spcAft>
                <a:spcPts val="0"/>
              </a:spcAft>
              <a:buSzPts val="1530"/>
              <a:buChar char="▪"/>
              <a:defRPr/>
            </a:lvl4pPr>
            <a:lvl5pPr marL="2286000" lvl="4" indent="-325754" algn="l">
              <a:lnSpc>
                <a:spcPct val="100000"/>
              </a:lnSpc>
              <a:spcBef>
                <a:spcPts val="800"/>
              </a:spcBef>
              <a:spcAft>
                <a:spcPts val="0"/>
              </a:spcAft>
              <a:buSzPts val="1530"/>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1" name="Google Shape;151;p34"/>
          <p:cNvSpPr txBox="1">
            <a:spLocks noGrp="1"/>
          </p:cNvSpPr>
          <p:nvPr>
            <p:ph type="body" idx="2"/>
          </p:nvPr>
        </p:nvSpPr>
        <p:spPr>
          <a:xfrm>
            <a:off x="7407696" y="685060"/>
            <a:ext cx="1420859" cy="286052"/>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800"/>
              </a:spcBef>
              <a:spcAft>
                <a:spcPts val="0"/>
              </a:spcAft>
              <a:buSzPts val="935"/>
              <a:buNone/>
              <a:defRPr sz="1100" b="0">
                <a:solidFill>
                  <a:srgbClr val="7F7F7F"/>
                </a:solidFill>
                <a:latin typeface="Verdana"/>
                <a:ea typeface="Verdana"/>
                <a:cs typeface="Verdana"/>
                <a:sym typeface="Verdana"/>
              </a:defRPr>
            </a:lvl1pPr>
            <a:lvl2pPr marL="914400" lvl="1" indent="-325755" algn="l">
              <a:lnSpc>
                <a:spcPct val="100000"/>
              </a:lnSpc>
              <a:spcBef>
                <a:spcPts val="800"/>
              </a:spcBef>
              <a:spcAft>
                <a:spcPts val="0"/>
              </a:spcAft>
              <a:buSzPts val="1530"/>
              <a:buChar char="▪"/>
              <a:defRPr/>
            </a:lvl2pPr>
            <a:lvl3pPr marL="1371600" lvl="2" indent="-325755" algn="l">
              <a:lnSpc>
                <a:spcPct val="100000"/>
              </a:lnSpc>
              <a:spcBef>
                <a:spcPts val="800"/>
              </a:spcBef>
              <a:spcAft>
                <a:spcPts val="0"/>
              </a:spcAft>
              <a:buSzPts val="1530"/>
              <a:buChar char="▪"/>
              <a:defRPr/>
            </a:lvl3pPr>
            <a:lvl4pPr marL="1828800" lvl="3" indent="-325755" algn="l">
              <a:lnSpc>
                <a:spcPct val="100000"/>
              </a:lnSpc>
              <a:spcBef>
                <a:spcPts val="800"/>
              </a:spcBef>
              <a:spcAft>
                <a:spcPts val="0"/>
              </a:spcAft>
              <a:buSzPts val="1530"/>
              <a:buChar char="▪"/>
              <a:defRPr/>
            </a:lvl4pPr>
            <a:lvl5pPr marL="2286000" lvl="4" indent="-325754" algn="l">
              <a:lnSpc>
                <a:spcPct val="100000"/>
              </a:lnSpc>
              <a:spcBef>
                <a:spcPts val="800"/>
              </a:spcBef>
              <a:spcAft>
                <a:spcPts val="0"/>
              </a:spcAft>
              <a:buSzPts val="1530"/>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 name="Google Shape;152;p34"/>
          <p:cNvSpPr txBox="1">
            <a:spLocks noGrp="1"/>
          </p:cNvSpPr>
          <p:nvPr>
            <p:ph type="body" idx="3"/>
          </p:nvPr>
        </p:nvSpPr>
        <p:spPr>
          <a:xfrm>
            <a:off x="8908224" y="685060"/>
            <a:ext cx="1420859" cy="286052"/>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800"/>
              </a:spcBef>
              <a:spcAft>
                <a:spcPts val="0"/>
              </a:spcAft>
              <a:buSzPts val="935"/>
              <a:buNone/>
              <a:defRPr sz="1100" b="0">
                <a:solidFill>
                  <a:srgbClr val="7F7F7F"/>
                </a:solidFill>
                <a:latin typeface="Verdana"/>
                <a:ea typeface="Verdana"/>
                <a:cs typeface="Verdana"/>
                <a:sym typeface="Verdana"/>
              </a:defRPr>
            </a:lvl1pPr>
            <a:lvl2pPr marL="914400" lvl="1" indent="-325755" algn="l">
              <a:lnSpc>
                <a:spcPct val="100000"/>
              </a:lnSpc>
              <a:spcBef>
                <a:spcPts val="800"/>
              </a:spcBef>
              <a:spcAft>
                <a:spcPts val="0"/>
              </a:spcAft>
              <a:buSzPts val="1530"/>
              <a:buChar char="▪"/>
              <a:defRPr/>
            </a:lvl2pPr>
            <a:lvl3pPr marL="1371600" lvl="2" indent="-325755" algn="l">
              <a:lnSpc>
                <a:spcPct val="100000"/>
              </a:lnSpc>
              <a:spcBef>
                <a:spcPts val="800"/>
              </a:spcBef>
              <a:spcAft>
                <a:spcPts val="0"/>
              </a:spcAft>
              <a:buSzPts val="1530"/>
              <a:buChar char="▪"/>
              <a:defRPr/>
            </a:lvl3pPr>
            <a:lvl4pPr marL="1828800" lvl="3" indent="-325755" algn="l">
              <a:lnSpc>
                <a:spcPct val="100000"/>
              </a:lnSpc>
              <a:spcBef>
                <a:spcPts val="800"/>
              </a:spcBef>
              <a:spcAft>
                <a:spcPts val="0"/>
              </a:spcAft>
              <a:buSzPts val="1530"/>
              <a:buChar char="▪"/>
              <a:defRPr/>
            </a:lvl4pPr>
            <a:lvl5pPr marL="2286000" lvl="4" indent="-325754" algn="l">
              <a:lnSpc>
                <a:spcPct val="100000"/>
              </a:lnSpc>
              <a:spcBef>
                <a:spcPts val="800"/>
              </a:spcBef>
              <a:spcAft>
                <a:spcPts val="0"/>
              </a:spcAft>
              <a:buSzPts val="1530"/>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 name="Google Shape;153;p34"/>
          <p:cNvSpPr txBox="1">
            <a:spLocks noGrp="1"/>
          </p:cNvSpPr>
          <p:nvPr>
            <p:ph type="body" idx="4"/>
          </p:nvPr>
        </p:nvSpPr>
        <p:spPr>
          <a:xfrm>
            <a:off x="10408752" y="685060"/>
            <a:ext cx="1420859" cy="286052"/>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800"/>
              </a:spcBef>
              <a:spcAft>
                <a:spcPts val="0"/>
              </a:spcAft>
              <a:buSzPts val="935"/>
              <a:buNone/>
              <a:defRPr sz="1100" b="0">
                <a:solidFill>
                  <a:srgbClr val="7F7F7F"/>
                </a:solidFill>
                <a:latin typeface="Verdana"/>
                <a:ea typeface="Verdana"/>
                <a:cs typeface="Verdana"/>
                <a:sym typeface="Verdana"/>
              </a:defRPr>
            </a:lvl1pPr>
            <a:lvl2pPr marL="914400" lvl="1" indent="-325755" algn="l">
              <a:lnSpc>
                <a:spcPct val="100000"/>
              </a:lnSpc>
              <a:spcBef>
                <a:spcPts val="800"/>
              </a:spcBef>
              <a:spcAft>
                <a:spcPts val="0"/>
              </a:spcAft>
              <a:buSzPts val="1530"/>
              <a:buChar char="▪"/>
              <a:defRPr/>
            </a:lvl2pPr>
            <a:lvl3pPr marL="1371600" lvl="2" indent="-325755" algn="l">
              <a:lnSpc>
                <a:spcPct val="100000"/>
              </a:lnSpc>
              <a:spcBef>
                <a:spcPts val="800"/>
              </a:spcBef>
              <a:spcAft>
                <a:spcPts val="0"/>
              </a:spcAft>
              <a:buSzPts val="1530"/>
              <a:buChar char="▪"/>
              <a:defRPr/>
            </a:lvl3pPr>
            <a:lvl4pPr marL="1828800" lvl="3" indent="-325755" algn="l">
              <a:lnSpc>
                <a:spcPct val="100000"/>
              </a:lnSpc>
              <a:spcBef>
                <a:spcPts val="800"/>
              </a:spcBef>
              <a:spcAft>
                <a:spcPts val="0"/>
              </a:spcAft>
              <a:buSzPts val="1530"/>
              <a:buChar char="▪"/>
              <a:defRPr/>
            </a:lvl4pPr>
            <a:lvl5pPr marL="2286000" lvl="4" indent="-325754" algn="l">
              <a:lnSpc>
                <a:spcPct val="100000"/>
              </a:lnSpc>
              <a:spcBef>
                <a:spcPts val="800"/>
              </a:spcBef>
              <a:spcAft>
                <a:spcPts val="0"/>
              </a:spcAft>
              <a:buSzPts val="1530"/>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4" name="Google Shape;154;p34"/>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34"/>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34"/>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
        <p:nvSpPr>
          <p:cNvPr id="157" name="Google Shape;157;p34"/>
          <p:cNvSpPr txBox="1">
            <a:spLocks noGrp="1"/>
          </p:cNvSpPr>
          <p:nvPr>
            <p:ph type="title"/>
          </p:nvPr>
        </p:nvSpPr>
        <p:spPr>
          <a:xfrm>
            <a:off x="259883" y="434108"/>
            <a:ext cx="7046081" cy="895927"/>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dk1"/>
              </a:buClr>
              <a:buSzPts val="3600"/>
              <a:buFont typeface="Impact"/>
              <a:buNone/>
              <a:defRPr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8"/>
        <p:cNvGrpSpPr/>
        <p:nvPr/>
      </p:nvGrpSpPr>
      <p:grpSpPr>
        <a:xfrm>
          <a:off x="0" y="0"/>
          <a:ext cx="0" cy="0"/>
          <a:chOff x="0" y="0"/>
          <a:chExt cx="0" cy="0"/>
        </a:xfrm>
      </p:grpSpPr>
      <p:sp>
        <p:nvSpPr>
          <p:cNvPr id="159" name="Google Shape;159;p35"/>
          <p:cNvSpPr txBox="1">
            <a:spLocks noGrp="1"/>
          </p:cNvSpPr>
          <p:nvPr>
            <p:ph type="title"/>
          </p:nvPr>
        </p:nvSpPr>
        <p:spPr>
          <a:xfrm>
            <a:off x="259882" y="1709738"/>
            <a:ext cx="9399507" cy="285273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chemeClr val="dk1"/>
              </a:buClr>
              <a:buSzPts val="4000"/>
              <a:buFont typeface="Impact"/>
              <a:buNone/>
              <a:defRPr sz="4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35"/>
          <p:cNvSpPr txBox="1">
            <a:spLocks noGrp="1"/>
          </p:cNvSpPr>
          <p:nvPr>
            <p:ph type="body" idx="1"/>
          </p:nvPr>
        </p:nvSpPr>
        <p:spPr>
          <a:xfrm>
            <a:off x="259882" y="4589463"/>
            <a:ext cx="9399507"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800"/>
              </a:spcBef>
              <a:spcAft>
                <a:spcPts val="0"/>
              </a:spcAft>
              <a:buSzPts val="2040"/>
              <a:buNone/>
              <a:defRPr sz="2400">
                <a:solidFill>
                  <a:srgbClr val="888888"/>
                </a:solidFill>
              </a:defRPr>
            </a:lvl1pPr>
            <a:lvl2pPr marL="914400" lvl="1" indent="-228600" algn="l">
              <a:lnSpc>
                <a:spcPct val="100000"/>
              </a:lnSpc>
              <a:spcBef>
                <a:spcPts val="800"/>
              </a:spcBef>
              <a:spcAft>
                <a:spcPts val="0"/>
              </a:spcAft>
              <a:buSzPts val="1700"/>
              <a:buNone/>
              <a:defRPr sz="2000">
                <a:solidFill>
                  <a:srgbClr val="888888"/>
                </a:solidFill>
              </a:defRPr>
            </a:lvl2pPr>
            <a:lvl3pPr marL="1371600" lvl="2" indent="-228600" algn="l">
              <a:lnSpc>
                <a:spcPct val="100000"/>
              </a:lnSpc>
              <a:spcBef>
                <a:spcPts val="800"/>
              </a:spcBef>
              <a:spcAft>
                <a:spcPts val="0"/>
              </a:spcAft>
              <a:buSzPts val="1530"/>
              <a:buNone/>
              <a:defRPr sz="1800">
                <a:solidFill>
                  <a:srgbClr val="888888"/>
                </a:solidFill>
              </a:defRPr>
            </a:lvl3pPr>
            <a:lvl4pPr marL="1828800" lvl="3" indent="-228600" algn="l">
              <a:lnSpc>
                <a:spcPct val="100000"/>
              </a:lnSpc>
              <a:spcBef>
                <a:spcPts val="800"/>
              </a:spcBef>
              <a:spcAft>
                <a:spcPts val="0"/>
              </a:spcAft>
              <a:buSzPts val="1360"/>
              <a:buNone/>
              <a:defRPr sz="1600">
                <a:solidFill>
                  <a:srgbClr val="888888"/>
                </a:solidFill>
              </a:defRPr>
            </a:lvl4pPr>
            <a:lvl5pPr marL="2286000" lvl="4" indent="-228600" algn="l">
              <a:lnSpc>
                <a:spcPct val="100000"/>
              </a:lnSpc>
              <a:spcBef>
                <a:spcPts val="800"/>
              </a:spcBef>
              <a:spcAft>
                <a:spcPts val="0"/>
              </a:spcAft>
              <a:buSzPts val="1360"/>
              <a:buNone/>
              <a:defRPr sz="1600">
                <a:solidFill>
                  <a:srgbClr val="888888"/>
                </a:solidFill>
              </a:defRPr>
            </a:lvl5pPr>
            <a:lvl6pPr marL="2743200" lvl="5" indent="-228600" algn="l">
              <a:lnSpc>
                <a:spcPct val="90000"/>
              </a:lnSpc>
              <a:spcBef>
                <a:spcPts val="8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61" name="Google Shape;161;p35"/>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35"/>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35"/>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Section Header_ALT">
  <p:cSld name="Section Header_ALT">
    <p:spTree>
      <p:nvGrpSpPr>
        <p:cNvPr id="1" name="Shape 164"/>
        <p:cNvGrpSpPr/>
        <p:nvPr/>
      </p:nvGrpSpPr>
      <p:grpSpPr>
        <a:xfrm>
          <a:off x="0" y="0"/>
          <a:ext cx="0" cy="0"/>
          <a:chOff x="0" y="0"/>
          <a:chExt cx="0" cy="0"/>
        </a:xfrm>
      </p:grpSpPr>
      <p:pic>
        <p:nvPicPr>
          <p:cNvPr id="165" name="Google Shape;165;p36"/>
          <p:cNvPicPr preferRelativeResize="0"/>
          <p:nvPr/>
        </p:nvPicPr>
        <p:blipFill rotWithShape="1">
          <a:blip r:embed="rId2">
            <a:alphaModFix/>
          </a:blip>
          <a:srcRect/>
          <a:stretch/>
        </p:blipFill>
        <p:spPr>
          <a:xfrm>
            <a:off x="-8617" y="992541"/>
            <a:ext cx="10209902" cy="2816526"/>
          </a:xfrm>
          <a:prstGeom prst="rect">
            <a:avLst/>
          </a:prstGeom>
          <a:noFill/>
          <a:ln>
            <a:noFill/>
          </a:ln>
        </p:spPr>
      </p:pic>
      <p:sp>
        <p:nvSpPr>
          <p:cNvPr id="166" name="Google Shape;166;p36"/>
          <p:cNvSpPr txBox="1">
            <a:spLocks noGrp="1"/>
          </p:cNvSpPr>
          <p:nvPr>
            <p:ph type="ctrTitle"/>
          </p:nvPr>
        </p:nvSpPr>
        <p:spPr>
          <a:xfrm>
            <a:off x="960521" y="3727927"/>
            <a:ext cx="8770620" cy="1212056"/>
          </a:xfrm>
          <a:prstGeom prst="rect">
            <a:avLst/>
          </a:prstGeom>
          <a:noFill/>
          <a:ln>
            <a:noFill/>
          </a:ln>
        </p:spPr>
        <p:txBody>
          <a:bodyPr spcFirstLastPara="1" wrap="square" lIns="91425" tIns="45700" rIns="91425" bIns="45700" anchor="b" anchorCtr="0">
            <a:noAutofit/>
          </a:bodyPr>
          <a:lstStyle>
            <a:lvl1pPr lvl="0" algn="l">
              <a:lnSpc>
                <a:spcPct val="85000"/>
              </a:lnSpc>
              <a:spcBef>
                <a:spcPts val="0"/>
              </a:spcBef>
              <a:spcAft>
                <a:spcPts val="0"/>
              </a:spcAft>
              <a:buClr>
                <a:schemeClr val="dk1"/>
              </a:buClr>
              <a:buSzPts val="4000"/>
              <a:buFont typeface="Impact"/>
              <a:buNone/>
              <a:defRPr sz="4000">
                <a:solidFill>
                  <a:schemeClr val="dk1"/>
                </a:solidFill>
                <a:latin typeface="Impact"/>
                <a:ea typeface="Impact"/>
                <a:cs typeface="Impact"/>
                <a:sym typeface="Impac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7" name="Google Shape;167;p36"/>
          <p:cNvSpPr txBox="1">
            <a:spLocks noGrp="1"/>
          </p:cNvSpPr>
          <p:nvPr>
            <p:ph type="subTitle" idx="1"/>
          </p:nvPr>
        </p:nvSpPr>
        <p:spPr>
          <a:xfrm>
            <a:off x="960521" y="4947813"/>
            <a:ext cx="8770620" cy="666549"/>
          </a:xfrm>
          <a:prstGeom prst="rect">
            <a:avLst/>
          </a:prstGeom>
          <a:noFill/>
          <a:ln>
            <a:noFill/>
          </a:ln>
        </p:spPr>
        <p:txBody>
          <a:bodyPr spcFirstLastPara="1" wrap="square" lIns="91425" tIns="45700" rIns="91425" bIns="45700" anchor="t" anchorCtr="0">
            <a:normAutofit/>
          </a:bodyPr>
          <a:lstStyle>
            <a:lvl1pPr lvl="0" algn="l">
              <a:lnSpc>
                <a:spcPct val="100000"/>
              </a:lnSpc>
              <a:spcBef>
                <a:spcPts val="800"/>
              </a:spcBef>
              <a:spcAft>
                <a:spcPts val="0"/>
              </a:spcAft>
              <a:buSzPts val="2040"/>
              <a:buNone/>
              <a:defRPr sz="2400">
                <a:solidFill>
                  <a:srgbClr val="7F7F7F"/>
                </a:solidFill>
              </a:defRPr>
            </a:lvl1pPr>
            <a:lvl2pPr lvl="1" algn="ctr">
              <a:lnSpc>
                <a:spcPct val="100000"/>
              </a:lnSpc>
              <a:spcBef>
                <a:spcPts val="800"/>
              </a:spcBef>
              <a:spcAft>
                <a:spcPts val="0"/>
              </a:spcAft>
              <a:buSzPts val="1700"/>
              <a:buNone/>
              <a:defRPr sz="2000"/>
            </a:lvl2pPr>
            <a:lvl3pPr lvl="2" algn="ctr">
              <a:lnSpc>
                <a:spcPct val="100000"/>
              </a:lnSpc>
              <a:spcBef>
                <a:spcPts val="800"/>
              </a:spcBef>
              <a:spcAft>
                <a:spcPts val="0"/>
              </a:spcAft>
              <a:buSzPts val="1530"/>
              <a:buNone/>
              <a:defRPr sz="1800"/>
            </a:lvl3pPr>
            <a:lvl4pPr lvl="3" algn="ctr">
              <a:lnSpc>
                <a:spcPct val="100000"/>
              </a:lnSpc>
              <a:spcBef>
                <a:spcPts val="800"/>
              </a:spcBef>
              <a:spcAft>
                <a:spcPts val="0"/>
              </a:spcAft>
              <a:buSzPts val="1360"/>
              <a:buNone/>
              <a:defRPr sz="1600"/>
            </a:lvl4pPr>
            <a:lvl5pPr lvl="4" algn="ctr">
              <a:lnSpc>
                <a:spcPct val="100000"/>
              </a:lnSpc>
              <a:spcBef>
                <a:spcPts val="800"/>
              </a:spcBef>
              <a:spcAft>
                <a:spcPts val="0"/>
              </a:spcAft>
              <a:buSzPts val="1360"/>
              <a:buNone/>
              <a:defRPr sz="1600"/>
            </a:lvl5pPr>
            <a:lvl6pPr lvl="5" algn="ctr">
              <a:lnSpc>
                <a:spcPct val="90000"/>
              </a:lnSpc>
              <a:spcBef>
                <a:spcPts val="8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68" name="Google Shape;168;p36"/>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9" name="Google Shape;169;p36"/>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0" name="Google Shape;170;p36"/>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grpSp>
        <p:nvGrpSpPr>
          <p:cNvPr id="171" name="Google Shape;171;p36"/>
          <p:cNvGrpSpPr/>
          <p:nvPr/>
        </p:nvGrpSpPr>
        <p:grpSpPr>
          <a:xfrm>
            <a:off x="0" y="0"/>
            <a:ext cx="12192000" cy="397164"/>
            <a:chOff x="0" y="0"/>
            <a:chExt cx="12192000" cy="397164"/>
          </a:xfrm>
        </p:grpSpPr>
        <p:sp>
          <p:nvSpPr>
            <p:cNvPr id="172" name="Google Shape;172;p36"/>
            <p:cNvSpPr/>
            <p:nvPr/>
          </p:nvSpPr>
          <p:spPr>
            <a:xfrm>
              <a:off x="1" y="198582"/>
              <a:ext cx="3082197" cy="198582"/>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173" name="Google Shape;173;p36"/>
            <p:cNvSpPr/>
            <p:nvPr/>
          </p:nvSpPr>
          <p:spPr>
            <a:xfrm>
              <a:off x="3050818" y="198582"/>
              <a:ext cx="3047061" cy="198582"/>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174" name="Google Shape;174;p36"/>
            <p:cNvSpPr/>
            <p:nvPr/>
          </p:nvSpPr>
          <p:spPr>
            <a:xfrm>
              <a:off x="6097879" y="198582"/>
              <a:ext cx="3047061" cy="19858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175" name="Google Shape;175;p36"/>
            <p:cNvSpPr/>
            <p:nvPr/>
          </p:nvSpPr>
          <p:spPr>
            <a:xfrm>
              <a:off x="9144939" y="198582"/>
              <a:ext cx="3047061" cy="19858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176" name="Google Shape;176;p36"/>
            <p:cNvSpPr/>
            <p:nvPr/>
          </p:nvSpPr>
          <p:spPr>
            <a:xfrm>
              <a:off x="0" y="0"/>
              <a:ext cx="12191999" cy="198582"/>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77"/>
        <p:cNvGrpSpPr/>
        <p:nvPr/>
      </p:nvGrpSpPr>
      <p:grpSpPr>
        <a:xfrm>
          <a:off x="0" y="0"/>
          <a:ext cx="0" cy="0"/>
          <a:chOff x="0" y="0"/>
          <a:chExt cx="0" cy="0"/>
        </a:xfrm>
      </p:grpSpPr>
      <p:sp>
        <p:nvSpPr>
          <p:cNvPr id="178" name="Google Shape;178;p37"/>
          <p:cNvSpPr txBox="1">
            <a:spLocks noGrp="1"/>
          </p:cNvSpPr>
          <p:nvPr>
            <p:ph type="body" idx="1"/>
          </p:nvPr>
        </p:nvSpPr>
        <p:spPr>
          <a:xfrm>
            <a:off x="259881" y="1396192"/>
            <a:ext cx="5542713" cy="6702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800"/>
              </a:spcBef>
              <a:spcAft>
                <a:spcPts val="0"/>
              </a:spcAft>
              <a:buSzPts val="2380"/>
              <a:buNone/>
              <a:defRPr sz="2800" b="1">
                <a:latin typeface="Georgia"/>
                <a:ea typeface="Georgia"/>
                <a:cs typeface="Georgia"/>
                <a:sym typeface="Georgia"/>
              </a:defRPr>
            </a:lvl1pPr>
            <a:lvl2pPr marL="914400" lvl="1" indent="-228600" algn="l">
              <a:lnSpc>
                <a:spcPct val="100000"/>
              </a:lnSpc>
              <a:spcBef>
                <a:spcPts val="800"/>
              </a:spcBef>
              <a:spcAft>
                <a:spcPts val="0"/>
              </a:spcAft>
              <a:buSzPts val="1700"/>
              <a:buNone/>
              <a:defRPr sz="2000" b="1"/>
            </a:lvl2pPr>
            <a:lvl3pPr marL="1371600" lvl="2" indent="-228600" algn="l">
              <a:lnSpc>
                <a:spcPct val="100000"/>
              </a:lnSpc>
              <a:spcBef>
                <a:spcPts val="800"/>
              </a:spcBef>
              <a:spcAft>
                <a:spcPts val="0"/>
              </a:spcAft>
              <a:buSzPts val="1530"/>
              <a:buNone/>
              <a:defRPr sz="1800" b="1"/>
            </a:lvl3pPr>
            <a:lvl4pPr marL="1828800" lvl="3" indent="-228600" algn="l">
              <a:lnSpc>
                <a:spcPct val="100000"/>
              </a:lnSpc>
              <a:spcBef>
                <a:spcPts val="800"/>
              </a:spcBef>
              <a:spcAft>
                <a:spcPts val="0"/>
              </a:spcAft>
              <a:buSzPts val="1360"/>
              <a:buNone/>
              <a:defRPr sz="1600" b="1"/>
            </a:lvl4pPr>
            <a:lvl5pPr marL="2286000" lvl="4" indent="-228600" algn="l">
              <a:lnSpc>
                <a:spcPct val="100000"/>
              </a:lnSpc>
              <a:spcBef>
                <a:spcPts val="800"/>
              </a:spcBef>
              <a:spcAft>
                <a:spcPts val="0"/>
              </a:spcAft>
              <a:buSzPts val="1360"/>
              <a:buNone/>
              <a:defRPr sz="1600" b="1"/>
            </a:lvl5pPr>
            <a:lvl6pPr marL="2743200" lvl="5" indent="-228600" algn="l">
              <a:lnSpc>
                <a:spcPct val="90000"/>
              </a:lnSpc>
              <a:spcBef>
                <a:spcPts val="8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79" name="Google Shape;179;p37"/>
          <p:cNvSpPr txBox="1">
            <a:spLocks noGrp="1"/>
          </p:cNvSpPr>
          <p:nvPr>
            <p:ph type="body" idx="2"/>
          </p:nvPr>
        </p:nvSpPr>
        <p:spPr>
          <a:xfrm>
            <a:off x="259881" y="2184400"/>
            <a:ext cx="5542713" cy="3846945"/>
          </a:xfrm>
          <a:prstGeom prst="rect">
            <a:avLst/>
          </a:prstGeom>
          <a:noFill/>
          <a:ln>
            <a:noFill/>
          </a:ln>
        </p:spPr>
        <p:txBody>
          <a:bodyPr spcFirstLastPara="1" wrap="square" lIns="91425" tIns="45700" rIns="91425" bIns="45700" anchor="t" anchorCtr="0">
            <a:normAutofit/>
          </a:bodyPr>
          <a:lstStyle>
            <a:lvl1pPr marL="457200" lvl="0" indent="-336550" algn="l">
              <a:lnSpc>
                <a:spcPct val="100000"/>
              </a:lnSpc>
              <a:spcBef>
                <a:spcPts val="800"/>
              </a:spcBef>
              <a:spcAft>
                <a:spcPts val="0"/>
              </a:spcAft>
              <a:buSzPts val="1700"/>
              <a:buFont typeface="Noto Sans Symbols"/>
              <a:buChar char="▪"/>
              <a:defRPr sz="2000"/>
            </a:lvl1pPr>
            <a:lvl2pPr marL="914400" lvl="1" indent="-325755" algn="l">
              <a:lnSpc>
                <a:spcPct val="100000"/>
              </a:lnSpc>
              <a:spcBef>
                <a:spcPts val="800"/>
              </a:spcBef>
              <a:spcAft>
                <a:spcPts val="0"/>
              </a:spcAft>
              <a:buSzPts val="1530"/>
              <a:buFont typeface="Noto Sans Symbols"/>
              <a:buChar char="▪"/>
              <a:defRPr sz="1800"/>
            </a:lvl2pPr>
            <a:lvl3pPr marL="1371600" lvl="2" indent="-314960" algn="l">
              <a:lnSpc>
                <a:spcPct val="100000"/>
              </a:lnSpc>
              <a:spcBef>
                <a:spcPts val="800"/>
              </a:spcBef>
              <a:spcAft>
                <a:spcPts val="0"/>
              </a:spcAft>
              <a:buSzPts val="1360"/>
              <a:buFont typeface="Noto Sans Symbols"/>
              <a:buChar char="▪"/>
              <a:defRPr sz="1600"/>
            </a:lvl3pPr>
            <a:lvl4pPr marL="1828800" lvl="3" indent="-304164" algn="l">
              <a:lnSpc>
                <a:spcPct val="100000"/>
              </a:lnSpc>
              <a:spcBef>
                <a:spcPts val="800"/>
              </a:spcBef>
              <a:spcAft>
                <a:spcPts val="0"/>
              </a:spcAft>
              <a:buSzPts val="1190"/>
              <a:buFont typeface="Noto Sans Symbols"/>
              <a:buChar char="▪"/>
              <a:defRPr sz="1400"/>
            </a:lvl4pPr>
            <a:lvl5pPr marL="2286000" lvl="4" indent="-304164" algn="l">
              <a:lnSpc>
                <a:spcPct val="100000"/>
              </a:lnSpc>
              <a:spcBef>
                <a:spcPts val="800"/>
              </a:spcBef>
              <a:spcAft>
                <a:spcPts val="0"/>
              </a:spcAft>
              <a:buSzPts val="1190"/>
              <a:buFont typeface="Noto Sans Symbols"/>
              <a:buChar char="▪"/>
              <a:defRPr sz="1400"/>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0" name="Google Shape;180;p37"/>
          <p:cNvSpPr txBox="1">
            <a:spLocks noGrp="1"/>
          </p:cNvSpPr>
          <p:nvPr>
            <p:ph type="body" idx="3"/>
          </p:nvPr>
        </p:nvSpPr>
        <p:spPr>
          <a:xfrm>
            <a:off x="6236154" y="1396192"/>
            <a:ext cx="5593458" cy="67027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800"/>
              </a:spcBef>
              <a:spcAft>
                <a:spcPts val="0"/>
              </a:spcAft>
              <a:buSzPts val="2380"/>
              <a:buNone/>
              <a:defRPr sz="2800" b="1">
                <a:latin typeface="Georgia"/>
                <a:ea typeface="Georgia"/>
                <a:cs typeface="Georgia"/>
                <a:sym typeface="Georgia"/>
              </a:defRPr>
            </a:lvl1pPr>
            <a:lvl2pPr marL="914400" lvl="1" indent="-228600" algn="l">
              <a:lnSpc>
                <a:spcPct val="100000"/>
              </a:lnSpc>
              <a:spcBef>
                <a:spcPts val="800"/>
              </a:spcBef>
              <a:spcAft>
                <a:spcPts val="0"/>
              </a:spcAft>
              <a:buSzPts val="1700"/>
              <a:buNone/>
              <a:defRPr sz="2000" b="1"/>
            </a:lvl2pPr>
            <a:lvl3pPr marL="1371600" lvl="2" indent="-228600" algn="l">
              <a:lnSpc>
                <a:spcPct val="100000"/>
              </a:lnSpc>
              <a:spcBef>
                <a:spcPts val="800"/>
              </a:spcBef>
              <a:spcAft>
                <a:spcPts val="0"/>
              </a:spcAft>
              <a:buSzPts val="1530"/>
              <a:buNone/>
              <a:defRPr sz="1800" b="1"/>
            </a:lvl3pPr>
            <a:lvl4pPr marL="1828800" lvl="3" indent="-228600" algn="l">
              <a:lnSpc>
                <a:spcPct val="100000"/>
              </a:lnSpc>
              <a:spcBef>
                <a:spcPts val="800"/>
              </a:spcBef>
              <a:spcAft>
                <a:spcPts val="0"/>
              </a:spcAft>
              <a:buSzPts val="1360"/>
              <a:buNone/>
              <a:defRPr sz="1600" b="1"/>
            </a:lvl4pPr>
            <a:lvl5pPr marL="2286000" lvl="4" indent="-228600" algn="l">
              <a:lnSpc>
                <a:spcPct val="100000"/>
              </a:lnSpc>
              <a:spcBef>
                <a:spcPts val="800"/>
              </a:spcBef>
              <a:spcAft>
                <a:spcPts val="0"/>
              </a:spcAft>
              <a:buSzPts val="1360"/>
              <a:buNone/>
              <a:defRPr sz="1600" b="1"/>
            </a:lvl5pPr>
            <a:lvl6pPr marL="2743200" lvl="5" indent="-228600" algn="l">
              <a:lnSpc>
                <a:spcPct val="90000"/>
              </a:lnSpc>
              <a:spcBef>
                <a:spcPts val="8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81" name="Google Shape;181;p37"/>
          <p:cNvSpPr txBox="1">
            <a:spLocks noGrp="1"/>
          </p:cNvSpPr>
          <p:nvPr>
            <p:ph type="body" idx="4"/>
          </p:nvPr>
        </p:nvSpPr>
        <p:spPr>
          <a:xfrm>
            <a:off x="6236154" y="2184400"/>
            <a:ext cx="5593458" cy="3846945"/>
          </a:xfrm>
          <a:prstGeom prst="rect">
            <a:avLst/>
          </a:prstGeom>
          <a:noFill/>
          <a:ln>
            <a:noFill/>
          </a:ln>
        </p:spPr>
        <p:txBody>
          <a:bodyPr spcFirstLastPara="1" wrap="square" lIns="91425" tIns="45700" rIns="91425" bIns="45700" anchor="t" anchorCtr="0">
            <a:normAutofit/>
          </a:bodyPr>
          <a:lstStyle>
            <a:lvl1pPr marL="457200" lvl="0" indent="-336550" algn="l">
              <a:lnSpc>
                <a:spcPct val="100000"/>
              </a:lnSpc>
              <a:spcBef>
                <a:spcPts val="800"/>
              </a:spcBef>
              <a:spcAft>
                <a:spcPts val="0"/>
              </a:spcAft>
              <a:buSzPts val="1700"/>
              <a:buFont typeface="Noto Sans Symbols"/>
              <a:buChar char="▪"/>
              <a:defRPr sz="2000"/>
            </a:lvl1pPr>
            <a:lvl2pPr marL="914400" lvl="1" indent="-325755" algn="l">
              <a:lnSpc>
                <a:spcPct val="100000"/>
              </a:lnSpc>
              <a:spcBef>
                <a:spcPts val="800"/>
              </a:spcBef>
              <a:spcAft>
                <a:spcPts val="0"/>
              </a:spcAft>
              <a:buSzPts val="1530"/>
              <a:buFont typeface="Noto Sans Symbols"/>
              <a:buChar char="▪"/>
              <a:defRPr sz="1800"/>
            </a:lvl2pPr>
            <a:lvl3pPr marL="1371600" lvl="2" indent="-314960" algn="l">
              <a:lnSpc>
                <a:spcPct val="100000"/>
              </a:lnSpc>
              <a:spcBef>
                <a:spcPts val="800"/>
              </a:spcBef>
              <a:spcAft>
                <a:spcPts val="0"/>
              </a:spcAft>
              <a:buSzPts val="1360"/>
              <a:buFont typeface="Noto Sans Symbols"/>
              <a:buChar char="▪"/>
              <a:defRPr sz="1600"/>
            </a:lvl3pPr>
            <a:lvl4pPr marL="1828800" lvl="3" indent="-304164" algn="l">
              <a:lnSpc>
                <a:spcPct val="100000"/>
              </a:lnSpc>
              <a:spcBef>
                <a:spcPts val="800"/>
              </a:spcBef>
              <a:spcAft>
                <a:spcPts val="0"/>
              </a:spcAft>
              <a:buSzPts val="1190"/>
              <a:buFont typeface="Noto Sans Symbols"/>
              <a:buChar char="▪"/>
              <a:defRPr sz="1400"/>
            </a:lvl4pPr>
            <a:lvl5pPr marL="2286000" lvl="4" indent="-304164" algn="l">
              <a:lnSpc>
                <a:spcPct val="100000"/>
              </a:lnSpc>
              <a:spcBef>
                <a:spcPts val="800"/>
              </a:spcBef>
              <a:spcAft>
                <a:spcPts val="0"/>
              </a:spcAft>
              <a:buSzPts val="1190"/>
              <a:buFont typeface="Noto Sans Symbols"/>
              <a:buChar char="▪"/>
              <a:defRPr sz="1400"/>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p37"/>
          <p:cNvSpPr txBox="1">
            <a:spLocks noGrp="1"/>
          </p:cNvSpPr>
          <p:nvPr>
            <p:ph type="title"/>
          </p:nvPr>
        </p:nvSpPr>
        <p:spPr>
          <a:xfrm>
            <a:off x="259883" y="434108"/>
            <a:ext cx="11569729" cy="895927"/>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3" name="Google Shape;183;p37"/>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p37"/>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5" name="Google Shape;185;p37"/>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6"/>
        <p:cNvGrpSpPr/>
        <p:nvPr/>
      </p:nvGrpSpPr>
      <p:grpSpPr>
        <a:xfrm>
          <a:off x="0" y="0"/>
          <a:ext cx="0" cy="0"/>
          <a:chOff x="0" y="0"/>
          <a:chExt cx="0" cy="0"/>
        </a:xfrm>
      </p:grpSpPr>
      <p:sp>
        <p:nvSpPr>
          <p:cNvPr id="187" name="Google Shape;187;p38"/>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p38"/>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9" name="Google Shape;189;p38"/>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with Image">
  <p:cSld name="Title Slide with Image">
    <p:spTree>
      <p:nvGrpSpPr>
        <p:cNvPr id="1" name="Shape 34"/>
        <p:cNvGrpSpPr/>
        <p:nvPr/>
      </p:nvGrpSpPr>
      <p:grpSpPr>
        <a:xfrm>
          <a:off x="0" y="0"/>
          <a:ext cx="0" cy="0"/>
          <a:chOff x="0" y="0"/>
          <a:chExt cx="0" cy="0"/>
        </a:xfrm>
      </p:grpSpPr>
      <p:sp>
        <p:nvSpPr>
          <p:cNvPr id="35" name="Google Shape;35;p21"/>
          <p:cNvSpPr>
            <a:spLocks noGrp="1"/>
          </p:cNvSpPr>
          <p:nvPr>
            <p:ph type="pic" idx="2"/>
          </p:nvPr>
        </p:nvSpPr>
        <p:spPr>
          <a:xfrm>
            <a:off x="6094124" y="397164"/>
            <a:ext cx="6097876" cy="6460836"/>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800"/>
              </a:spcBef>
              <a:spcAft>
                <a:spcPts val="0"/>
              </a:spcAft>
              <a:buClr>
                <a:schemeClr val="dk1"/>
              </a:buClr>
              <a:buSzPts val="2040"/>
              <a:buFont typeface="Noto Sans Symbols"/>
              <a:buChar char="▪"/>
              <a:defRPr sz="2400" b="0" i="0" u="none" strike="noStrike" cap="none">
                <a:solidFill>
                  <a:schemeClr val="dk1"/>
                </a:solidFill>
                <a:latin typeface="Georgia"/>
                <a:ea typeface="Georgia"/>
                <a:cs typeface="Georgia"/>
                <a:sym typeface="Georgia"/>
              </a:defRPr>
            </a:lvl1pPr>
            <a:lvl2pPr marR="0" lvl="1" algn="l" rtl="0">
              <a:lnSpc>
                <a:spcPct val="100000"/>
              </a:lnSpc>
              <a:spcBef>
                <a:spcPts val="800"/>
              </a:spcBef>
              <a:spcAft>
                <a:spcPts val="0"/>
              </a:spcAft>
              <a:buClr>
                <a:schemeClr val="dk1"/>
              </a:buClr>
              <a:buSzPts val="1700"/>
              <a:buFont typeface="Noto Sans Symbols"/>
              <a:buChar char="▪"/>
              <a:defRPr sz="2000" b="0" i="0" u="none" strike="noStrike" cap="none">
                <a:solidFill>
                  <a:schemeClr val="dk1"/>
                </a:solidFill>
                <a:latin typeface="Georgia"/>
                <a:ea typeface="Georgia"/>
                <a:cs typeface="Georgia"/>
                <a:sym typeface="Georgia"/>
              </a:defRPr>
            </a:lvl2pPr>
            <a:lvl3pPr marR="0" lvl="2" algn="l" rtl="0">
              <a:lnSpc>
                <a:spcPct val="100000"/>
              </a:lnSpc>
              <a:spcBef>
                <a:spcPts val="800"/>
              </a:spcBef>
              <a:spcAft>
                <a:spcPts val="0"/>
              </a:spcAft>
              <a:buClr>
                <a:schemeClr val="dk1"/>
              </a:buClr>
              <a:buSzPts val="1530"/>
              <a:buFont typeface="Noto Sans Symbols"/>
              <a:buChar char="▪"/>
              <a:defRPr sz="1800" b="0" i="0" u="none" strike="noStrike" cap="none">
                <a:solidFill>
                  <a:schemeClr val="dk1"/>
                </a:solidFill>
                <a:latin typeface="Georgia"/>
                <a:ea typeface="Georgia"/>
                <a:cs typeface="Georgia"/>
                <a:sym typeface="Georgia"/>
              </a:defRPr>
            </a:lvl3pPr>
            <a:lvl4pPr marR="0" lvl="3" algn="l" rtl="0">
              <a:lnSpc>
                <a:spcPct val="100000"/>
              </a:lnSpc>
              <a:spcBef>
                <a:spcPts val="800"/>
              </a:spcBef>
              <a:spcAft>
                <a:spcPts val="0"/>
              </a:spcAft>
              <a:buClr>
                <a:schemeClr val="dk1"/>
              </a:buClr>
              <a:buSzPts val="1360"/>
              <a:buFont typeface="Noto Sans Symbols"/>
              <a:buChar char="▪"/>
              <a:defRPr sz="1600" b="0" i="0" u="none" strike="noStrike" cap="none">
                <a:solidFill>
                  <a:schemeClr val="dk1"/>
                </a:solidFill>
                <a:latin typeface="Georgia"/>
                <a:ea typeface="Georgia"/>
                <a:cs typeface="Georgia"/>
                <a:sym typeface="Georgia"/>
              </a:defRPr>
            </a:lvl4pPr>
            <a:lvl5pPr marR="0" lvl="4" algn="l" rtl="0">
              <a:lnSpc>
                <a:spcPct val="100000"/>
              </a:lnSpc>
              <a:spcBef>
                <a:spcPts val="800"/>
              </a:spcBef>
              <a:spcAft>
                <a:spcPts val="0"/>
              </a:spcAft>
              <a:buClr>
                <a:schemeClr val="dk1"/>
              </a:buClr>
              <a:buSzPts val="1360"/>
              <a:buFont typeface="Noto Sans Symbols"/>
              <a:buChar char="▪"/>
              <a:defRPr sz="1600" b="0" i="0" u="none" strike="noStrike" cap="none">
                <a:solidFill>
                  <a:schemeClr val="dk1"/>
                </a:solidFill>
                <a:latin typeface="Georgia"/>
                <a:ea typeface="Georgia"/>
                <a:cs typeface="Georgia"/>
                <a:sym typeface="Georgia"/>
              </a:defRPr>
            </a:lvl5pPr>
            <a:lvl6pPr marR="0" lvl="5" algn="l" rtl="0">
              <a:lnSpc>
                <a:spcPct val="90000"/>
              </a:lnSpc>
              <a:spcBef>
                <a:spcPts val="8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9pPr>
          </a:lstStyle>
          <a:p>
            <a:endParaRPr/>
          </a:p>
        </p:txBody>
      </p:sp>
      <p:sp>
        <p:nvSpPr>
          <p:cNvPr id="36" name="Google Shape;36;p21"/>
          <p:cNvSpPr txBox="1">
            <a:spLocks noGrp="1"/>
          </p:cNvSpPr>
          <p:nvPr>
            <p:ph type="ctrTitle"/>
          </p:nvPr>
        </p:nvSpPr>
        <p:spPr>
          <a:xfrm>
            <a:off x="452740" y="1028940"/>
            <a:ext cx="5486243" cy="1474115"/>
          </a:xfrm>
          <a:prstGeom prst="rect">
            <a:avLst/>
          </a:prstGeom>
          <a:noFill/>
          <a:ln>
            <a:noFill/>
          </a:ln>
        </p:spPr>
        <p:txBody>
          <a:bodyPr spcFirstLastPara="1" wrap="square" lIns="0" tIns="45700" rIns="91425" bIns="45700" anchor="b" anchorCtr="0">
            <a:noAutofit/>
          </a:bodyPr>
          <a:lstStyle>
            <a:lvl1pPr lvl="0" algn="l">
              <a:lnSpc>
                <a:spcPct val="85000"/>
              </a:lnSpc>
              <a:spcBef>
                <a:spcPts val="0"/>
              </a:spcBef>
              <a:spcAft>
                <a:spcPts val="0"/>
              </a:spcAft>
              <a:buClr>
                <a:schemeClr val="dk1"/>
              </a:buClr>
              <a:buSzPts val="5400"/>
              <a:buFont typeface="Impact"/>
              <a:buNone/>
              <a:defRPr sz="5400">
                <a:solidFill>
                  <a:schemeClr val="dk1"/>
                </a:solidFill>
                <a:latin typeface="Impact"/>
                <a:ea typeface="Impact"/>
                <a:cs typeface="Impact"/>
                <a:sym typeface="Impac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21"/>
          <p:cNvSpPr txBox="1">
            <a:spLocks noGrp="1"/>
          </p:cNvSpPr>
          <p:nvPr>
            <p:ph type="subTitle" idx="1"/>
          </p:nvPr>
        </p:nvSpPr>
        <p:spPr>
          <a:xfrm>
            <a:off x="452740" y="4266821"/>
            <a:ext cx="5486243" cy="666549"/>
          </a:xfrm>
          <a:prstGeom prst="rect">
            <a:avLst/>
          </a:prstGeom>
          <a:noFill/>
          <a:ln>
            <a:noFill/>
          </a:ln>
        </p:spPr>
        <p:txBody>
          <a:bodyPr spcFirstLastPara="1" wrap="square" lIns="0" tIns="45700" rIns="91425" bIns="45700" anchor="t" anchorCtr="0">
            <a:normAutofit/>
          </a:bodyPr>
          <a:lstStyle>
            <a:lvl1pPr lvl="0" algn="l">
              <a:lnSpc>
                <a:spcPct val="100000"/>
              </a:lnSpc>
              <a:spcBef>
                <a:spcPts val="800"/>
              </a:spcBef>
              <a:spcAft>
                <a:spcPts val="0"/>
              </a:spcAft>
              <a:buSzPts val="1700"/>
              <a:buNone/>
              <a:defRPr sz="2000" b="0">
                <a:solidFill>
                  <a:srgbClr val="7F7F7F"/>
                </a:solidFill>
              </a:defRPr>
            </a:lvl1pPr>
            <a:lvl2pPr lvl="1" algn="ctr">
              <a:lnSpc>
                <a:spcPct val="100000"/>
              </a:lnSpc>
              <a:spcBef>
                <a:spcPts val="800"/>
              </a:spcBef>
              <a:spcAft>
                <a:spcPts val="0"/>
              </a:spcAft>
              <a:buSzPts val="1700"/>
              <a:buNone/>
              <a:defRPr sz="2000"/>
            </a:lvl2pPr>
            <a:lvl3pPr lvl="2" algn="ctr">
              <a:lnSpc>
                <a:spcPct val="100000"/>
              </a:lnSpc>
              <a:spcBef>
                <a:spcPts val="800"/>
              </a:spcBef>
              <a:spcAft>
                <a:spcPts val="0"/>
              </a:spcAft>
              <a:buSzPts val="1530"/>
              <a:buNone/>
              <a:defRPr sz="1800"/>
            </a:lvl3pPr>
            <a:lvl4pPr lvl="3" algn="ctr">
              <a:lnSpc>
                <a:spcPct val="100000"/>
              </a:lnSpc>
              <a:spcBef>
                <a:spcPts val="800"/>
              </a:spcBef>
              <a:spcAft>
                <a:spcPts val="0"/>
              </a:spcAft>
              <a:buSzPts val="1360"/>
              <a:buNone/>
              <a:defRPr sz="1600"/>
            </a:lvl4pPr>
            <a:lvl5pPr lvl="4" algn="ctr">
              <a:lnSpc>
                <a:spcPct val="100000"/>
              </a:lnSpc>
              <a:spcBef>
                <a:spcPts val="800"/>
              </a:spcBef>
              <a:spcAft>
                <a:spcPts val="0"/>
              </a:spcAft>
              <a:buSzPts val="1360"/>
              <a:buNone/>
              <a:defRPr sz="1600"/>
            </a:lvl5pPr>
            <a:lvl6pPr lvl="5" algn="ctr">
              <a:lnSpc>
                <a:spcPct val="90000"/>
              </a:lnSpc>
              <a:spcBef>
                <a:spcPts val="8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8" name="Google Shape;38;p21"/>
          <p:cNvSpPr txBox="1">
            <a:spLocks noGrp="1"/>
          </p:cNvSpPr>
          <p:nvPr>
            <p:ph type="dt" idx="10"/>
          </p:nvPr>
        </p:nvSpPr>
        <p:spPr>
          <a:xfrm>
            <a:off x="452740" y="2642329"/>
            <a:ext cx="1182916" cy="377962"/>
          </a:xfrm>
          <a:prstGeom prst="rect">
            <a:avLst/>
          </a:prstGeom>
          <a:solidFill>
            <a:schemeClr val="accen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chemeClr val="lt1"/>
                </a:solidFill>
                <a:latin typeface="Verdana"/>
                <a:ea typeface="Verdana"/>
                <a:cs typeface="Verdana"/>
                <a:sym typeface="Verdana"/>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1"/>
          <p:cNvSpPr txBox="1">
            <a:spLocks noGrp="1"/>
          </p:cNvSpPr>
          <p:nvPr>
            <p:ph type="ftr" idx="11"/>
          </p:nvPr>
        </p:nvSpPr>
        <p:spPr>
          <a:xfrm>
            <a:off x="6623674" y="6377231"/>
            <a:ext cx="4293708"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21"/>
          <p:cNvSpPr txBox="1">
            <a:spLocks noGrp="1"/>
          </p:cNvSpPr>
          <p:nvPr>
            <p:ph type="sldNum" idx="12"/>
          </p:nvPr>
        </p:nvSpPr>
        <p:spPr>
          <a:xfrm>
            <a:off x="11148416" y="6377231"/>
            <a:ext cx="5539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b="0" i="0" u="none" strike="noStrike" cap="none">
                <a:solidFill>
                  <a:schemeClr val="dk1"/>
                </a:solidFill>
                <a:latin typeface="Verdana"/>
                <a:ea typeface="Verdana"/>
                <a:cs typeface="Verdana"/>
                <a:sym typeface="Verdana"/>
              </a:defRPr>
            </a:lvl1pPr>
            <a:lvl2pPr marL="0" lvl="1" indent="0" algn="ctr">
              <a:spcBef>
                <a:spcPts val="0"/>
              </a:spcBef>
              <a:buNone/>
              <a:defRPr sz="1000" b="0" i="0" u="none" strike="noStrike" cap="none">
                <a:solidFill>
                  <a:schemeClr val="dk1"/>
                </a:solidFill>
                <a:latin typeface="Verdana"/>
                <a:ea typeface="Verdana"/>
                <a:cs typeface="Verdana"/>
                <a:sym typeface="Verdana"/>
              </a:defRPr>
            </a:lvl2pPr>
            <a:lvl3pPr marL="0" lvl="2" indent="0" algn="ctr">
              <a:spcBef>
                <a:spcPts val="0"/>
              </a:spcBef>
              <a:buNone/>
              <a:defRPr sz="1000" b="0" i="0" u="none" strike="noStrike" cap="none">
                <a:solidFill>
                  <a:schemeClr val="dk1"/>
                </a:solidFill>
                <a:latin typeface="Verdana"/>
                <a:ea typeface="Verdana"/>
                <a:cs typeface="Verdana"/>
                <a:sym typeface="Verdana"/>
              </a:defRPr>
            </a:lvl3pPr>
            <a:lvl4pPr marL="0" lvl="3" indent="0" algn="ctr">
              <a:spcBef>
                <a:spcPts val="0"/>
              </a:spcBef>
              <a:buNone/>
              <a:defRPr sz="1000" b="0" i="0" u="none" strike="noStrike" cap="none">
                <a:solidFill>
                  <a:schemeClr val="dk1"/>
                </a:solidFill>
                <a:latin typeface="Verdana"/>
                <a:ea typeface="Verdana"/>
                <a:cs typeface="Verdana"/>
                <a:sym typeface="Verdana"/>
              </a:defRPr>
            </a:lvl4pPr>
            <a:lvl5pPr marL="0" lvl="4" indent="0" algn="ctr">
              <a:spcBef>
                <a:spcPts val="0"/>
              </a:spcBef>
              <a:buNone/>
              <a:defRPr sz="1000" b="0" i="0" u="none" strike="noStrike" cap="none">
                <a:solidFill>
                  <a:schemeClr val="dk1"/>
                </a:solidFill>
                <a:latin typeface="Verdana"/>
                <a:ea typeface="Verdana"/>
                <a:cs typeface="Verdana"/>
                <a:sym typeface="Verdana"/>
              </a:defRPr>
            </a:lvl5pPr>
            <a:lvl6pPr marL="0" lvl="5" indent="0" algn="ctr">
              <a:spcBef>
                <a:spcPts val="0"/>
              </a:spcBef>
              <a:buNone/>
              <a:defRPr sz="1000" b="0" i="0" u="none" strike="noStrike" cap="none">
                <a:solidFill>
                  <a:schemeClr val="dk1"/>
                </a:solidFill>
                <a:latin typeface="Verdana"/>
                <a:ea typeface="Verdana"/>
                <a:cs typeface="Verdana"/>
                <a:sym typeface="Verdana"/>
              </a:defRPr>
            </a:lvl6pPr>
            <a:lvl7pPr marL="0" lvl="6" indent="0" algn="ctr">
              <a:spcBef>
                <a:spcPts val="0"/>
              </a:spcBef>
              <a:buNone/>
              <a:defRPr sz="1000" b="0" i="0" u="none" strike="noStrike" cap="none">
                <a:solidFill>
                  <a:schemeClr val="dk1"/>
                </a:solidFill>
                <a:latin typeface="Verdana"/>
                <a:ea typeface="Verdana"/>
                <a:cs typeface="Verdana"/>
                <a:sym typeface="Verdana"/>
              </a:defRPr>
            </a:lvl7pPr>
            <a:lvl8pPr marL="0" lvl="7" indent="0" algn="ctr">
              <a:spcBef>
                <a:spcPts val="0"/>
              </a:spcBef>
              <a:buNone/>
              <a:defRPr sz="1000" b="0" i="0" u="none" strike="noStrike" cap="none">
                <a:solidFill>
                  <a:schemeClr val="dk1"/>
                </a:solidFill>
                <a:latin typeface="Verdana"/>
                <a:ea typeface="Verdana"/>
                <a:cs typeface="Verdana"/>
                <a:sym typeface="Verdana"/>
              </a:defRPr>
            </a:lvl8pPr>
            <a:lvl9pPr marL="0" lvl="8" indent="0" algn="ctr">
              <a:spcBef>
                <a:spcPts val="0"/>
              </a:spcBef>
              <a:buNone/>
              <a:defRPr sz="1000" b="0" i="0" u="none" strike="noStrike" cap="none">
                <a:solidFill>
                  <a:schemeClr val="dk1"/>
                </a:solidFill>
                <a:latin typeface="Verdana"/>
                <a:ea typeface="Verdana"/>
                <a:cs typeface="Verdana"/>
                <a:sym typeface="Verdana"/>
              </a:defRPr>
            </a:lvl9pPr>
          </a:lstStyle>
          <a:p>
            <a:pPr marL="0" lvl="0" indent="0" algn="ctr" rtl="0">
              <a:spcBef>
                <a:spcPts val="0"/>
              </a:spcBef>
              <a:spcAft>
                <a:spcPts val="0"/>
              </a:spcAft>
              <a:buNone/>
            </a:pPr>
            <a:fld id="{00000000-1234-1234-1234-123412341234}" type="slidenum">
              <a:rPr lang="en-US"/>
              <a:t>‹#›</a:t>
            </a:fld>
            <a:endParaRPr/>
          </a:p>
        </p:txBody>
      </p:sp>
      <p:grpSp>
        <p:nvGrpSpPr>
          <p:cNvPr id="41" name="Google Shape;41;p21"/>
          <p:cNvGrpSpPr/>
          <p:nvPr/>
        </p:nvGrpSpPr>
        <p:grpSpPr>
          <a:xfrm>
            <a:off x="0" y="0"/>
            <a:ext cx="12192000" cy="397164"/>
            <a:chOff x="0" y="0"/>
            <a:chExt cx="12192000" cy="397164"/>
          </a:xfrm>
        </p:grpSpPr>
        <p:sp>
          <p:nvSpPr>
            <p:cNvPr id="42" name="Google Shape;42;p21"/>
            <p:cNvSpPr/>
            <p:nvPr/>
          </p:nvSpPr>
          <p:spPr>
            <a:xfrm>
              <a:off x="1" y="198582"/>
              <a:ext cx="3082197" cy="198582"/>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43" name="Google Shape;43;p21"/>
            <p:cNvSpPr/>
            <p:nvPr/>
          </p:nvSpPr>
          <p:spPr>
            <a:xfrm>
              <a:off x="3050818" y="198582"/>
              <a:ext cx="3047061" cy="198582"/>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44" name="Google Shape;44;p21"/>
            <p:cNvSpPr/>
            <p:nvPr/>
          </p:nvSpPr>
          <p:spPr>
            <a:xfrm>
              <a:off x="6097879" y="198582"/>
              <a:ext cx="3047061" cy="19858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45" name="Google Shape;45;p21"/>
            <p:cNvSpPr/>
            <p:nvPr/>
          </p:nvSpPr>
          <p:spPr>
            <a:xfrm>
              <a:off x="9144939" y="198582"/>
              <a:ext cx="3047061" cy="19858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46" name="Google Shape;46;p21"/>
            <p:cNvSpPr/>
            <p:nvPr/>
          </p:nvSpPr>
          <p:spPr>
            <a:xfrm>
              <a:off x="0" y="0"/>
              <a:ext cx="12191999" cy="198582"/>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grpSp>
      <p:pic>
        <p:nvPicPr>
          <p:cNvPr id="47" name="Google Shape;47;p21"/>
          <p:cNvPicPr preferRelativeResize="0"/>
          <p:nvPr/>
        </p:nvPicPr>
        <p:blipFill rotWithShape="1">
          <a:blip r:embed="rId2">
            <a:alphaModFix/>
          </a:blip>
          <a:srcRect/>
          <a:stretch/>
        </p:blipFill>
        <p:spPr>
          <a:xfrm>
            <a:off x="6850" y="5598000"/>
            <a:ext cx="4567498" cy="12600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Blank_NoBkgrd">
  <p:cSld name="Blank_NoBkgrd">
    <p:spTree>
      <p:nvGrpSpPr>
        <p:cNvPr id="1" name="Shape 190"/>
        <p:cNvGrpSpPr/>
        <p:nvPr/>
      </p:nvGrpSpPr>
      <p:grpSpPr>
        <a:xfrm>
          <a:off x="0" y="0"/>
          <a:ext cx="0" cy="0"/>
          <a:chOff x="0" y="0"/>
          <a:chExt cx="0" cy="0"/>
        </a:xfrm>
      </p:grpSpPr>
      <p:sp>
        <p:nvSpPr>
          <p:cNvPr id="191" name="Google Shape;191;p39"/>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 name="Google Shape;192;p39"/>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3" name="Google Shape;193;p39"/>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Slide Black">
  <p:cSld name="Title Slide Black">
    <p:bg>
      <p:bgPr>
        <a:solidFill>
          <a:schemeClr val="dk1"/>
        </a:solidFill>
        <a:effectLst/>
      </p:bgPr>
    </p:bg>
    <p:spTree>
      <p:nvGrpSpPr>
        <p:cNvPr id="1" name="Shape 48"/>
        <p:cNvGrpSpPr/>
        <p:nvPr/>
      </p:nvGrpSpPr>
      <p:grpSpPr>
        <a:xfrm>
          <a:off x="0" y="0"/>
          <a:ext cx="0" cy="0"/>
          <a:chOff x="0" y="0"/>
          <a:chExt cx="0" cy="0"/>
        </a:xfrm>
      </p:grpSpPr>
      <p:pic>
        <p:nvPicPr>
          <p:cNvPr id="49" name="Google Shape;49;p22"/>
          <p:cNvPicPr preferRelativeResize="0"/>
          <p:nvPr/>
        </p:nvPicPr>
        <p:blipFill rotWithShape="1">
          <a:blip r:embed="rId2">
            <a:alphaModFix/>
          </a:blip>
          <a:srcRect/>
          <a:stretch/>
        </p:blipFill>
        <p:spPr>
          <a:xfrm>
            <a:off x="6849" y="5598000"/>
            <a:ext cx="4567499" cy="1260000"/>
          </a:xfrm>
          <a:prstGeom prst="rect">
            <a:avLst/>
          </a:prstGeom>
          <a:noFill/>
          <a:ln>
            <a:noFill/>
          </a:ln>
        </p:spPr>
      </p:pic>
      <p:sp>
        <p:nvSpPr>
          <p:cNvPr id="50" name="Google Shape;50;p22"/>
          <p:cNvSpPr txBox="1">
            <a:spLocks noGrp="1"/>
          </p:cNvSpPr>
          <p:nvPr>
            <p:ph type="ctrTitle"/>
          </p:nvPr>
        </p:nvSpPr>
        <p:spPr>
          <a:xfrm>
            <a:off x="452740" y="1028940"/>
            <a:ext cx="8692199" cy="1474115"/>
          </a:xfrm>
          <a:prstGeom prst="rect">
            <a:avLst/>
          </a:prstGeom>
          <a:noFill/>
          <a:ln>
            <a:noFill/>
          </a:ln>
        </p:spPr>
        <p:txBody>
          <a:bodyPr spcFirstLastPara="1" wrap="square" lIns="0" tIns="45700" rIns="91425" bIns="45700" anchor="b" anchorCtr="0">
            <a:noAutofit/>
          </a:bodyPr>
          <a:lstStyle>
            <a:lvl1pPr lvl="0" algn="l">
              <a:lnSpc>
                <a:spcPct val="85000"/>
              </a:lnSpc>
              <a:spcBef>
                <a:spcPts val="0"/>
              </a:spcBef>
              <a:spcAft>
                <a:spcPts val="0"/>
              </a:spcAft>
              <a:buClr>
                <a:schemeClr val="lt1"/>
              </a:buClr>
              <a:buSzPts val="5400"/>
              <a:buFont typeface="Impact"/>
              <a:buNone/>
              <a:defRPr sz="5400">
                <a:solidFill>
                  <a:schemeClr val="lt1"/>
                </a:solidFill>
                <a:latin typeface="Impact"/>
                <a:ea typeface="Impact"/>
                <a:cs typeface="Impact"/>
                <a:sym typeface="Impac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2"/>
          <p:cNvSpPr txBox="1">
            <a:spLocks noGrp="1"/>
          </p:cNvSpPr>
          <p:nvPr>
            <p:ph type="subTitle" idx="1"/>
          </p:nvPr>
        </p:nvSpPr>
        <p:spPr>
          <a:xfrm>
            <a:off x="452740" y="4266821"/>
            <a:ext cx="5486243" cy="666549"/>
          </a:xfrm>
          <a:prstGeom prst="rect">
            <a:avLst/>
          </a:prstGeom>
          <a:noFill/>
          <a:ln>
            <a:noFill/>
          </a:ln>
        </p:spPr>
        <p:txBody>
          <a:bodyPr spcFirstLastPara="1" wrap="square" lIns="0" tIns="45700" rIns="91425" bIns="45700" anchor="t" anchorCtr="0">
            <a:normAutofit/>
          </a:bodyPr>
          <a:lstStyle>
            <a:lvl1pPr lvl="0" algn="l">
              <a:lnSpc>
                <a:spcPct val="100000"/>
              </a:lnSpc>
              <a:spcBef>
                <a:spcPts val="800"/>
              </a:spcBef>
              <a:spcAft>
                <a:spcPts val="0"/>
              </a:spcAft>
              <a:buSzPts val="1700"/>
              <a:buNone/>
              <a:defRPr sz="2000" b="0">
                <a:solidFill>
                  <a:srgbClr val="D8D8D8"/>
                </a:solidFill>
              </a:defRPr>
            </a:lvl1pPr>
            <a:lvl2pPr lvl="1" algn="ctr">
              <a:lnSpc>
                <a:spcPct val="100000"/>
              </a:lnSpc>
              <a:spcBef>
                <a:spcPts val="800"/>
              </a:spcBef>
              <a:spcAft>
                <a:spcPts val="0"/>
              </a:spcAft>
              <a:buSzPts val="1700"/>
              <a:buNone/>
              <a:defRPr sz="2000"/>
            </a:lvl2pPr>
            <a:lvl3pPr lvl="2" algn="ctr">
              <a:lnSpc>
                <a:spcPct val="100000"/>
              </a:lnSpc>
              <a:spcBef>
                <a:spcPts val="800"/>
              </a:spcBef>
              <a:spcAft>
                <a:spcPts val="0"/>
              </a:spcAft>
              <a:buSzPts val="1530"/>
              <a:buNone/>
              <a:defRPr sz="1800"/>
            </a:lvl3pPr>
            <a:lvl4pPr lvl="3" algn="ctr">
              <a:lnSpc>
                <a:spcPct val="100000"/>
              </a:lnSpc>
              <a:spcBef>
                <a:spcPts val="800"/>
              </a:spcBef>
              <a:spcAft>
                <a:spcPts val="0"/>
              </a:spcAft>
              <a:buSzPts val="1360"/>
              <a:buNone/>
              <a:defRPr sz="1600"/>
            </a:lvl4pPr>
            <a:lvl5pPr lvl="4" algn="ctr">
              <a:lnSpc>
                <a:spcPct val="100000"/>
              </a:lnSpc>
              <a:spcBef>
                <a:spcPts val="800"/>
              </a:spcBef>
              <a:spcAft>
                <a:spcPts val="0"/>
              </a:spcAft>
              <a:buSzPts val="1360"/>
              <a:buNone/>
              <a:defRPr sz="1600"/>
            </a:lvl5pPr>
            <a:lvl6pPr lvl="5" algn="ctr">
              <a:lnSpc>
                <a:spcPct val="90000"/>
              </a:lnSpc>
              <a:spcBef>
                <a:spcPts val="8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52" name="Google Shape;52;p22"/>
          <p:cNvSpPr txBox="1">
            <a:spLocks noGrp="1"/>
          </p:cNvSpPr>
          <p:nvPr>
            <p:ph type="dt" idx="10"/>
          </p:nvPr>
        </p:nvSpPr>
        <p:spPr>
          <a:xfrm>
            <a:off x="452740" y="2642329"/>
            <a:ext cx="1182916" cy="377962"/>
          </a:xfrm>
          <a:prstGeom prst="rect">
            <a:avLst/>
          </a:prstGeom>
          <a:solidFill>
            <a:schemeClr val="accen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chemeClr val="lt1"/>
                </a:solidFill>
                <a:latin typeface="Verdana"/>
                <a:ea typeface="Verdana"/>
                <a:cs typeface="Verdana"/>
                <a:sym typeface="Verdana"/>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2"/>
          <p:cNvSpPr txBox="1">
            <a:spLocks noGrp="1"/>
          </p:cNvSpPr>
          <p:nvPr>
            <p:ph type="ftr" idx="11"/>
          </p:nvPr>
        </p:nvSpPr>
        <p:spPr>
          <a:xfrm>
            <a:off x="6623674" y="6377231"/>
            <a:ext cx="4293708"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D8D8D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2"/>
          <p:cNvSpPr txBox="1">
            <a:spLocks noGrp="1"/>
          </p:cNvSpPr>
          <p:nvPr>
            <p:ph type="sldNum" idx="12"/>
          </p:nvPr>
        </p:nvSpPr>
        <p:spPr>
          <a:xfrm>
            <a:off x="11148416" y="6377231"/>
            <a:ext cx="5539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b="0" i="0" u="none" strike="noStrike" cap="none">
                <a:solidFill>
                  <a:srgbClr val="D8D8D8"/>
                </a:solidFill>
                <a:latin typeface="Verdana"/>
                <a:ea typeface="Verdana"/>
                <a:cs typeface="Verdana"/>
                <a:sym typeface="Verdana"/>
              </a:defRPr>
            </a:lvl1pPr>
            <a:lvl2pPr marL="0" lvl="1" indent="0" algn="ctr">
              <a:spcBef>
                <a:spcPts val="0"/>
              </a:spcBef>
              <a:buNone/>
              <a:defRPr sz="1000" b="0" i="0" u="none" strike="noStrike" cap="none">
                <a:solidFill>
                  <a:srgbClr val="D8D8D8"/>
                </a:solidFill>
                <a:latin typeface="Verdana"/>
                <a:ea typeface="Verdana"/>
                <a:cs typeface="Verdana"/>
                <a:sym typeface="Verdana"/>
              </a:defRPr>
            </a:lvl2pPr>
            <a:lvl3pPr marL="0" lvl="2" indent="0" algn="ctr">
              <a:spcBef>
                <a:spcPts val="0"/>
              </a:spcBef>
              <a:buNone/>
              <a:defRPr sz="1000" b="0" i="0" u="none" strike="noStrike" cap="none">
                <a:solidFill>
                  <a:srgbClr val="D8D8D8"/>
                </a:solidFill>
                <a:latin typeface="Verdana"/>
                <a:ea typeface="Verdana"/>
                <a:cs typeface="Verdana"/>
                <a:sym typeface="Verdana"/>
              </a:defRPr>
            </a:lvl3pPr>
            <a:lvl4pPr marL="0" lvl="3" indent="0" algn="ctr">
              <a:spcBef>
                <a:spcPts val="0"/>
              </a:spcBef>
              <a:buNone/>
              <a:defRPr sz="1000" b="0" i="0" u="none" strike="noStrike" cap="none">
                <a:solidFill>
                  <a:srgbClr val="D8D8D8"/>
                </a:solidFill>
                <a:latin typeface="Verdana"/>
                <a:ea typeface="Verdana"/>
                <a:cs typeface="Verdana"/>
                <a:sym typeface="Verdana"/>
              </a:defRPr>
            </a:lvl4pPr>
            <a:lvl5pPr marL="0" lvl="4" indent="0" algn="ctr">
              <a:spcBef>
                <a:spcPts val="0"/>
              </a:spcBef>
              <a:buNone/>
              <a:defRPr sz="1000" b="0" i="0" u="none" strike="noStrike" cap="none">
                <a:solidFill>
                  <a:srgbClr val="D8D8D8"/>
                </a:solidFill>
                <a:latin typeface="Verdana"/>
                <a:ea typeface="Verdana"/>
                <a:cs typeface="Verdana"/>
                <a:sym typeface="Verdana"/>
              </a:defRPr>
            </a:lvl5pPr>
            <a:lvl6pPr marL="0" lvl="5" indent="0" algn="ctr">
              <a:spcBef>
                <a:spcPts val="0"/>
              </a:spcBef>
              <a:buNone/>
              <a:defRPr sz="1000" b="0" i="0" u="none" strike="noStrike" cap="none">
                <a:solidFill>
                  <a:srgbClr val="D8D8D8"/>
                </a:solidFill>
                <a:latin typeface="Verdana"/>
                <a:ea typeface="Verdana"/>
                <a:cs typeface="Verdana"/>
                <a:sym typeface="Verdana"/>
              </a:defRPr>
            </a:lvl6pPr>
            <a:lvl7pPr marL="0" lvl="6" indent="0" algn="ctr">
              <a:spcBef>
                <a:spcPts val="0"/>
              </a:spcBef>
              <a:buNone/>
              <a:defRPr sz="1000" b="0" i="0" u="none" strike="noStrike" cap="none">
                <a:solidFill>
                  <a:srgbClr val="D8D8D8"/>
                </a:solidFill>
                <a:latin typeface="Verdana"/>
                <a:ea typeface="Verdana"/>
                <a:cs typeface="Verdana"/>
                <a:sym typeface="Verdana"/>
              </a:defRPr>
            </a:lvl7pPr>
            <a:lvl8pPr marL="0" lvl="7" indent="0" algn="ctr">
              <a:spcBef>
                <a:spcPts val="0"/>
              </a:spcBef>
              <a:buNone/>
              <a:defRPr sz="1000" b="0" i="0" u="none" strike="noStrike" cap="none">
                <a:solidFill>
                  <a:srgbClr val="D8D8D8"/>
                </a:solidFill>
                <a:latin typeface="Verdana"/>
                <a:ea typeface="Verdana"/>
                <a:cs typeface="Verdana"/>
                <a:sym typeface="Verdana"/>
              </a:defRPr>
            </a:lvl8pPr>
            <a:lvl9pPr marL="0" lvl="8" indent="0" algn="ctr">
              <a:spcBef>
                <a:spcPts val="0"/>
              </a:spcBef>
              <a:buNone/>
              <a:defRPr sz="1000" b="0" i="0" u="none" strike="noStrike" cap="none">
                <a:solidFill>
                  <a:srgbClr val="D8D8D8"/>
                </a:solidFill>
                <a:latin typeface="Verdana"/>
                <a:ea typeface="Verdana"/>
                <a:cs typeface="Verdana"/>
                <a:sym typeface="Verdana"/>
              </a:defRPr>
            </a:lvl9pPr>
          </a:lstStyle>
          <a:p>
            <a:pPr marL="0" lvl="0" indent="0" algn="ctr" rtl="0">
              <a:spcBef>
                <a:spcPts val="0"/>
              </a:spcBef>
              <a:spcAft>
                <a:spcPts val="0"/>
              </a:spcAft>
              <a:buNone/>
            </a:pPr>
            <a:fld id="{00000000-1234-1234-1234-123412341234}" type="slidenum">
              <a:rPr lang="en-US"/>
              <a:t>‹#›</a:t>
            </a:fld>
            <a:endParaRPr/>
          </a:p>
        </p:txBody>
      </p:sp>
      <p:grpSp>
        <p:nvGrpSpPr>
          <p:cNvPr id="55" name="Google Shape;55;p22"/>
          <p:cNvGrpSpPr/>
          <p:nvPr/>
        </p:nvGrpSpPr>
        <p:grpSpPr>
          <a:xfrm>
            <a:off x="0" y="0"/>
            <a:ext cx="12192000" cy="397164"/>
            <a:chOff x="0" y="0"/>
            <a:chExt cx="12192000" cy="397164"/>
          </a:xfrm>
        </p:grpSpPr>
        <p:sp>
          <p:nvSpPr>
            <p:cNvPr id="56" name="Google Shape;56;p22"/>
            <p:cNvSpPr/>
            <p:nvPr/>
          </p:nvSpPr>
          <p:spPr>
            <a:xfrm>
              <a:off x="1" y="198582"/>
              <a:ext cx="3082197" cy="198582"/>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57" name="Google Shape;57;p22"/>
            <p:cNvSpPr/>
            <p:nvPr/>
          </p:nvSpPr>
          <p:spPr>
            <a:xfrm>
              <a:off x="3050818" y="198582"/>
              <a:ext cx="3047061" cy="198582"/>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58" name="Google Shape;58;p22"/>
            <p:cNvSpPr/>
            <p:nvPr/>
          </p:nvSpPr>
          <p:spPr>
            <a:xfrm>
              <a:off x="6097879" y="198582"/>
              <a:ext cx="3047061" cy="19858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59" name="Google Shape;59;p22"/>
            <p:cNvSpPr/>
            <p:nvPr/>
          </p:nvSpPr>
          <p:spPr>
            <a:xfrm>
              <a:off x="9144939" y="198582"/>
              <a:ext cx="3047061" cy="19858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60" name="Google Shape;60;p22"/>
            <p:cNvSpPr/>
            <p:nvPr/>
          </p:nvSpPr>
          <p:spPr>
            <a:xfrm>
              <a:off x="0" y="0"/>
              <a:ext cx="12191999" cy="198582"/>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Slide Black with Image">
  <p:cSld name="Title Slide Black with Image">
    <p:bg>
      <p:bgPr>
        <a:solidFill>
          <a:schemeClr val="dk1"/>
        </a:solidFill>
        <a:effectLst/>
      </p:bgPr>
    </p:bg>
    <p:spTree>
      <p:nvGrpSpPr>
        <p:cNvPr id="1" name="Shape 61"/>
        <p:cNvGrpSpPr/>
        <p:nvPr/>
      </p:nvGrpSpPr>
      <p:grpSpPr>
        <a:xfrm>
          <a:off x="0" y="0"/>
          <a:ext cx="0" cy="0"/>
          <a:chOff x="0" y="0"/>
          <a:chExt cx="0" cy="0"/>
        </a:xfrm>
      </p:grpSpPr>
      <p:sp>
        <p:nvSpPr>
          <p:cNvPr id="62" name="Google Shape;62;p23"/>
          <p:cNvSpPr>
            <a:spLocks noGrp="1"/>
          </p:cNvSpPr>
          <p:nvPr>
            <p:ph type="pic" idx="2"/>
          </p:nvPr>
        </p:nvSpPr>
        <p:spPr>
          <a:xfrm>
            <a:off x="6094124" y="397164"/>
            <a:ext cx="6097876" cy="6460836"/>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800"/>
              </a:spcBef>
              <a:spcAft>
                <a:spcPts val="0"/>
              </a:spcAft>
              <a:buClr>
                <a:schemeClr val="dk1"/>
              </a:buClr>
              <a:buSzPts val="2040"/>
              <a:buFont typeface="Noto Sans Symbols"/>
              <a:buChar char="▪"/>
              <a:defRPr sz="2400" b="0" i="0" u="none" strike="noStrike" cap="none">
                <a:solidFill>
                  <a:schemeClr val="dk1"/>
                </a:solidFill>
                <a:latin typeface="Georgia"/>
                <a:ea typeface="Georgia"/>
                <a:cs typeface="Georgia"/>
                <a:sym typeface="Georgia"/>
              </a:defRPr>
            </a:lvl1pPr>
            <a:lvl2pPr marR="0" lvl="1" algn="l" rtl="0">
              <a:lnSpc>
                <a:spcPct val="100000"/>
              </a:lnSpc>
              <a:spcBef>
                <a:spcPts val="800"/>
              </a:spcBef>
              <a:spcAft>
                <a:spcPts val="0"/>
              </a:spcAft>
              <a:buClr>
                <a:schemeClr val="dk1"/>
              </a:buClr>
              <a:buSzPts val="1700"/>
              <a:buFont typeface="Noto Sans Symbols"/>
              <a:buChar char="▪"/>
              <a:defRPr sz="2000" b="0" i="0" u="none" strike="noStrike" cap="none">
                <a:solidFill>
                  <a:schemeClr val="dk1"/>
                </a:solidFill>
                <a:latin typeface="Georgia"/>
                <a:ea typeface="Georgia"/>
                <a:cs typeface="Georgia"/>
                <a:sym typeface="Georgia"/>
              </a:defRPr>
            </a:lvl2pPr>
            <a:lvl3pPr marR="0" lvl="2" algn="l" rtl="0">
              <a:lnSpc>
                <a:spcPct val="100000"/>
              </a:lnSpc>
              <a:spcBef>
                <a:spcPts val="800"/>
              </a:spcBef>
              <a:spcAft>
                <a:spcPts val="0"/>
              </a:spcAft>
              <a:buClr>
                <a:schemeClr val="dk1"/>
              </a:buClr>
              <a:buSzPts val="1530"/>
              <a:buFont typeface="Noto Sans Symbols"/>
              <a:buChar char="▪"/>
              <a:defRPr sz="1800" b="0" i="0" u="none" strike="noStrike" cap="none">
                <a:solidFill>
                  <a:schemeClr val="dk1"/>
                </a:solidFill>
                <a:latin typeface="Georgia"/>
                <a:ea typeface="Georgia"/>
                <a:cs typeface="Georgia"/>
                <a:sym typeface="Georgia"/>
              </a:defRPr>
            </a:lvl3pPr>
            <a:lvl4pPr marR="0" lvl="3" algn="l" rtl="0">
              <a:lnSpc>
                <a:spcPct val="100000"/>
              </a:lnSpc>
              <a:spcBef>
                <a:spcPts val="800"/>
              </a:spcBef>
              <a:spcAft>
                <a:spcPts val="0"/>
              </a:spcAft>
              <a:buClr>
                <a:schemeClr val="dk1"/>
              </a:buClr>
              <a:buSzPts val="1360"/>
              <a:buFont typeface="Noto Sans Symbols"/>
              <a:buChar char="▪"/>
              <a:defRPr sz="1600" b="0" i="0" u="none" strike="noStrike" cap="none">
                <a:solidFill>
                  <a:schemeClr val="dk1"/>
                </a:solidFill>
                <a:latin typeface="Georgia"/>
                <a:ea typeface="Georgia"/>
                <a:cs typeface="Georgia"/>
                <a:sym typeface="Georgia"/>
              </a:defRPr>
            </a:lvl4pPr>
            <a:lvl5pPr marR="0" lvl="4" algn="l" rtl="0">
              <a:lnSpc>
                <a:spcPct val="100000"/>
              </a:lnSpc>
              <a:spcBef>
                <a:spcPts val="800"/>
              </a:spcBef>
              <a:spcAft>
                <a:spcPts val="0"/>
              </a:spcAft>
              <a:buClr>
                <a:schemeClr val="dk1"/>
              </a:buClr>
              <a:buSzPts val="1360"/>
              <a:buFont typeface="Noto Sans Symbols"/>
              <a:buChar char="▪"/>
              <a:defRPr sz="1600" b="0" i="0" u="none" strike="noStrike" cap="none">
                <a:solidFill>
                  <a:schemeClr val="dk1"/>
                </a:solidFill>
                <a:latin typeface="Georgia"/>
                <a:ea typeface="Georgia"/>
                <a:cs typeface="Georgia"/>
                <a:sym typeface="Georgia"/>
              </a:defRPr>
            </a:lvl5pPr>
            <a:lvl6pPr marR="0" lvl="5" algn="l" rtl="0">
              <a:lnSpc>
                <a:spcPct val="90000"/>
              </a:lnSpc>
              <a:spcBef>
                <a:spcPts val="8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9pPr>
          </a:lstStyle>
          <a:p>
            <a:endParaRPr/>
          </a:p>
        </p:txBody>
      </p:sp>
      <p:sp>
        <p:nvSpPr>
          <p:cNvPr id="63" name="Google Shape;63;p23"/>
          <p:cNvSpPr txBox="1">
            <a:spLocks noGrp="1"/>
          </p:cNvSpPr>
          <p:nvPr>
            <p:ph type="ctrTitle"/>
          </p:nvPr>
        </p:nvSpPr>
        <p:spPr>
          <a:xfrm>
            <a:off x="452740" y="1028940"/>
            <a:ext cx="5486243" cy="1474115"/>
          </a:xfrm>
          <a:prstGeom prst="rect">
            <a:avLst/>
          </a:prstGeom>
          <a:noFill/>
          <a:ln>
            <a:noFill/>
          </a:ln>
        </p:spPr>
        <p:txBody>
          <a:bodyPr spcFirstLastPara="1" wrap="square" lIns="0" tIns="45700" rIns="91425" bIns="45700" anchor="b" anchorCtr="0">
            <a:noAutofit/>
          </a:bodyPr>
          <a:lstStyle>
            <a:lvl1pPr lvl="0" algn="l">
              <a:lnSpc>
                <a:spcPct val="85000"/>
              </a:lnSpc>
              <a:spcBef>
                <a:spcPts val="0"/>
              </a:spcBef>
              <a:spcAft>
                <a:spcPts val="0"/>
              </a:spcAft>
              <a:buClr>
                <a:schemeClr val="lt1"/>
              </a:buClr>
              <a:buSzPts val="5400"/>
              <a:buFont typeface="Impact"/>
              <a:buNone/>
              <a:defRPr sz="5400">
                <a:solidFill>
                  <a:schemeClr val="lt1"/>
                </a:solidFill>
                <a:latin typeface="Impact"/>
                <a:ea typeface="Impact"/>
                <a:cs typeface="Impact"/>
                <a:sym typeface="Impac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23"/>
          <p:cNvSpPr txBox="1">
            <a:spLocks noGrp="1"/>
          </p:cNvSpPr>
          <p:nvPr>
            <p:ph type="subTitle" idx="1"/>
          </p:nvPr>
        </p:nvSpPr>
        <p:spPr>
          <a:xfrm>
            <a:off x="452740" y="4266821"/>
            <a:ext cx="5486243" cy="666549"/>
          </a:xfrm>
          <a:prstGeom prst="rect">
            <a:avLst/>
          </a:prstGeom>
          <a:noFill/>
          <a:ln>
            <a:noFill/>
          </a:ln>
        </p:spPr>
        <p:txBody>
          <a:bodyPr spcFirstLastPara="1" wrap="square" lIns="0" tIns="45700" rIns="91425" bIns="45700" anchor="t" anchorCtr="0">
            <a:normAutofit/>
          </a:bodyPr>
          <a:lstStyle>
            <a:lvl1pPr lvl="0" algn="l">
              <a:lnSpc>
                <a:spcPct val="100000"/>
              </a:lnSpc>
              <a:spcBef>
                <a:spcPts val="800"/>
              </a:spcBef>
              <a:spcAft>
                <a:spcPts val="0"/>
              </a:spcAft>
              <a:buSzPts val="1700"/>
              <a:buNone/>
              <a:defRPr sz="2000" b="0">
                <a:solidFill>
                  <a:srgbClr val="D8D8D8"/>
                </a:solidFill>
              </a:defRPr>
            </a:lvl1pPr>
            <a:lvl2pPr lvl="1" algn="ctr">
              <a:lnSpc>
                <a:spcPct val="100000"/>
              </a:lnSpc>
              <a:spcBef>
                <a:spcPts val="800"/>
              </a:spcBef>
              <a:spcAft>
                <a:spcPts val="0"/>
              </a:spcAft>
              <a:buSzPts val="1700"/>
              <a:buNone/>
              <a:defRPr sz="2000"/>
            </a:lvl2pPr>
            <a:lvl3pPr lvl="2" algn="ctr">
              <a:lnSpc>
                <a:spcPct val="100000"/>
              </a:lnSpc>
              <a:spcBef>
                <a:spcPts val="800"/>
              </a:spcBef>
              <a:spcAft>
                <a:spcPts val="0"/>
              </a:spcAft>
              <a:buSzPts val="1530"/>
              <a:buNone/>
              <a:defRPr sz="1800"/>
            </a:lvl3pPr>
            <a:lvl4pPr lvl="3" algn="ctr">
              <a:lnSpc>
                <a:spcPct val="100000"/>
              </a:lnSpc>
              <a:spcBef>
                <a:spcPts val="800"/>
              </a:spcBef>
              <a:spcAft>
                <a:spcPts val="0"/>
              </a:spcAft>
              <a:buSzPts val="1360"/>
              <a:buNone/>
              <a:defRPr sz="1600"/>
            </a:lvl4pPr>
            <a:lvl5pPr lvl="4" algn="ctr">
              <a:lnSpc>
                <a:spcPct val="100000"/>
              </a:lnSpc>
              <a:spcBef>
                <a:spcPts val="800"/>
              </a:spcBef>
              <a:spcAft>
                <a:spcPts val="0"/>
              </a:spcAft>
              <a:buSzPts val="1360"/>
              <a:buNone/>
              <a:defRPr sz="1600"/>
            </a:lvl5pPr>
            <a:lvl6pPr lvl="5" algn="ctr">
              <a:lnSpc>
                <a:spcPct val="90000"/>
              </a:lnSpc>
              <a:spcBef>
                <a:spcPts val="8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65" name="Google Shape;65;p23"/>
          <p:cNvSpPr txBox="1">
            <a:spLocks noGrp="1"/>
          </p:cNvSpPr>
          <p:nvPr>
            <p:ph type="dt" idx="10"/>
          </p:nvPr>
        </p:nvSpPr>
        <p:spPr>
          <a:xfrm>
            <a:off x="452740" y="2642329"/>
            <a:ext cx="1182916" cy="377962"/>
          </a:xfrm>
          <a:prstGeom prst="rect">
            <a:avLst/>
          </a:prstGeom>
          <a:solidFill>
            <a:schemeClr val="accen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chemeClr val="lt1"/>
                </a:solidFill>
                <a:latin typeface="Verdana"/>
                <a:ea typeface="Verdana"/>
                <a:cs typeface="Verdana"/>
                <a:sym typeface="Verdana"/>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3"/>
          <p:cNvSpPr txBox="1">
            <a:spLocks noGrp="1"/>
          </p:cNvSpPr>
          <p:nvPr>
            <p:ph type="ftr" idx="11"/>
          </p:nvPr>
        </p:nvSpPr>
        <p:spPr>
          <a:xfrm>
            <a:off x="6623674" y="6377231"/>
            <a:ext cx="4293708"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D8D8D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3"/>
          <p:cNvSpPr txBox="1">
            <a:spLocks noGrp="1"/>
          </p:cNvSpPr>
          <p:nvPr>
            <p:ph type="sldNum" idx="12"/>
          </p:nvPr>
        </p:nvSpPr>
        <p:spPr>
          <a:xfrm>
            <a:off x="11148416" y="6377231"/>
            <a:ext cx="5539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b="0" i="0" u="none" strike="noStrike" cap="none">
                <a:solidFill>
                  <a:srgbClr val="D8D8D8"/>
                </a:solidFill>
                <a:latin typeface="Verdana"/>
                <a:ea typeface="Verdana"/>
                <a:cs typeface="Verdana"/>
                <a:sym typeface="Verdana"/>
              </a:defRPr>
            </a:lvl1pPr>
            <a:lvl2pPr marL="0" lvl="1" indent="0" algn="ctr">
              <a:spcBef>
                <a:spcPts val="0"/>
              </a:spcBef>
              <a:buNone/>
              <a:defRPr sz="1000" b="0" i="0" u="none" strike="noStrike" cap="none">
                <a:solidFill>
                  <a:srgbClr val="D8D8D8"/>
                </a:solidFill>
                <a:latin typeface="Verdana"/>
                <a:ea typeface="Verdana"/>
                <a:cs typeface="Verdana"/>
                <a:sym typeface="Verdana"/>
              </a:defRPr>
            </a:lvl2pPr>
            <a:lvl3pPr marL="0" lvl="2" indent="0" algn="ctr">
              <a:spcBef>
                <a:spcPts val="0"/>
              </a:spcBef>
              <a:buNone/>
              <a:defRPr sz="1000" b="0" i="0" u="none" strike="noStrike" cap="none">
                <a:solidFill>
                  <a:srgbClr val="D8D8D8"/>
                </a:solidFill>
                <a:latin typeface="Verdana"/>
                <a:ea typeface="Verdana"/>
                <a:cs typeface="Verdana"/>
                <a:sym typeface="Verdana"/>
              </a:defRPr>
            </a:lvl3pPr>
            <a:lvl4pPr marL="0" lvl="3" indent="0" algn="ctr">
              <a:spcBef>
                <a:spcPts val="0"/>
              </a:spcBef>
              <a:buNone/>
              <a:defRPr sz="1000" b="0" i="0" u="none" strike="noStrike" cap="none">
                <a:solidFill>
                  <a:srgbClr val="D8D8D8"/>
                </a:solidFill>
                <a:latin typeface="Verdana"/>
                <a:ea typeface="Verdana"/>
                <a:cs typeface="Verdana"/>
                <a:sym typeface="Verdana"/>
              </a:defRPr>
            </a:lvl4pPr>
            <a:lvl5pPr marL="0" lvl="4" indent="0" algn="ctr">
              <a:spcBef>
                <a:spcPts val="0"/>
              </a:spcBef>
              <a:buNone/>
              <a:defRPr sz="1000" b="0" i="0" u="none" strike="noStrike" cap="none">
                <a:solidFill>
                  <a:srgbClr val="D8D8D8"/>
                </a:solidFill>
                <a:latin typeface="Verdana"/>
                <a:ea typeface="Verdana"/>
                <a:cs typeface="Verdana"/>
                <a:sym typeface="Verdana"/>
              </a:defRPr>
            </a:lvl5pPr>
            <a:lvl6pPr marL="0" lvl="5" indent="0" algn="ctr">
              <a:spcBef>
                <a:spcPts val="0"/>
              </a:spcBef>
              <a:buNone/>
              <a:defRPr sz="1000" b="0" i="0" u="none" strike="noStrike" cap="none">
                <a:solidFill>
                  <a:srgbClr val="D8D8D8"/>
                </a:solidFill>
                <a:latin typeface="Verdana"/>
                <a:ea typeface="Verdana"/>
                <a:cs typeface="Verdana"/>
                <a:sym typeface="Verdana"/>
              </a:defRPr>
            </a:lvl6pPr>
            <a:lvl7pPr marL="0" lvl="6" indent="0" algn="ctr">
              <a:spcBef>
                <a:spcPts val="0"/>
              </a:spcBef>
              <a:buNone/>
              <a:defRPr sz="1000" b="0" i="0" u="none" strike="noStrike" cap="none">
                <a:solidFill>
                  <a:srgbClr val="D8D8D8"/>
                </a:solidFill>
                <a:latin typeface="Verdana"/>
                <a:ea typeface="Verdana"/>
                <a:cs typeface="Verdana"/>
                <a:sym typeface="Verdana"/>
              </a:defRPr>
            </a:lvl7pPr>
            <a:lvl8pPr marL="0" lvl="7" indent="0" algn="ctr">
              <a:spcBef>
                <a:spcPts val="0"/>
              </a:spcBef>
              <a:buNone/>
              <a:defRPr sz="1000" b="0" i="0" u="none" strike="noStrike" cap="none">
                <a:solidFill>
                  <a:srgbClr val="D8D8D8"/>
                </a:solidFill>
                <a:latin typeface="Verdana"/>
                <a:ea typeface="Verdana"/>
                <a:cs typeface="Verdana"/>
                <a:sym typeface="Verdana"/>
              </a:defRPr>
            </a:lvl8pPr>
            <a:lvl9pPr marL="0" lvl="8" indent="0" algn="ctr">
              <a:spcBef>
                <a:spcPts val="0"/>
              </a:spcBef>
              <a:buNone/>
              <a:defRPr sz="1000" b="0" i="0" u="none" strike="noStrike" cap="none">
                <a:solidFill>
                  <a:srgbClr val="D8D8D8"/>
                </a:solidFill>
                <a:latin typeface="Verdana"/>
                <a:ea typeface="Verdana"/>
                <a:cs typeface="Verdana"/>
                <a:sym typeface="Verdana"/>
              </a:defRPr>
            </a:lvl9pPr>
          </a:lstStyle>
          <a:p>
            <a:pPr marL="0" lvl="0" indent="0" algn="ctr" rtl="0">
              <a:spcBef>
                <a:spcPts val="0"/>
              </a:spcBef>
              <a:spcAft>
                <a:spcPts val="0"/>
              </a:spcAft>
              <a:buNone/>
            </a:pPr>
            <a:fld id="{00000000-1234-1234-1234-123412341234}" type="slidenum">
              <a:rPr lang="en-US"/>
              <a:t>‹#›</a:t>
            </a:fld>
            <a:endParaRPr/>
          </a:p>
        </p:txBody>
      </p:sp>
      <p:grpSp>
        <p:nvGrpSpPr>
          <p:cNvPr id="68" name="Google Shape;68;p23"/>
          <p:cNvGrpSpPr/>
          <p:nvPr/>
        </p:nvGrpSpPr>
        <p:grpSpPr>
          <a:xfrm>
            <a:off x="0" y="0"/>
            <a:ext cx="12192000" cy="397164"/>
            <a:chOff x="0" y="0"/>
            <a:chExt cx="12192000" cy="397164"/>
          </a:xfrm>
        </p:grpSpPr>
        <p:sp>
          <p:nvSpPr>
            <p:cNvPr id="69" name="Google Shape;69;p23"/>
            <p:cNvSpPr/>
            <p:nvPr/>
          </p:nvSpPr>
          <p:spPr>
            <a:xfrm>
              <a:off x="1" y="198582"/>
              <a:ext cx="3082197" cy="198582"/>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70" name="Google Shape;70;p23"/>
            <p:cNvSpPr/>
            <p:nvPr/>
          </p:nvSpPr>
          <p:spPr>
            <a:xfrm>
              <a:off x="3050818" y="198582"/>
              <a:ext cx="3047061" cy="198582"/>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71" name="Google Shape;71;p23"/>
            <p:cNvSpPr/>
            <p:nvPr/>
          </p:nvSpPr>
          <p:spPr>
            <a:xfrm>
              <a:off x="6097879" y="198582"/>
              <a:ext cx="3047061" cy="19858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72" name="Google Shape;72;p23"/>
            <p:cNvSpPr/>
            <p:nvPr/>
          </p:nvSpPr>
          <p:spPr>
            <a:xfrm>
              <a:off x="9144939" y="198582"/>
              <a:ext cx="3047061" cy="19858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73" name="Google Shape;73;p23"/>
            <p:cNvSpPr/>
            <p:nvPr/>
          </p:nvSpPr>
          <p:spPr>
            <a:xfrm>
              <a:off x="0" y="0"/>
              <a:ext cx="12191999" cy="198582"/>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grpSp>
      <p:pic>
        <p:nvPicPr>
          <p:cNvPr id="74" name="Google Shape;74;p23"/>
          <p:cNvPicPr preferRelativeResize="0"/>
          <p:nvPr/>
        </p:nvPicPr>
        <p:blipFill rotWithShape="1">
          <a:blip r:embed="rId2">
            <a:alphaModFix/>
          </a:blip>
          <a:srcRect/>
          <a:stretch/>
        </p:blipFill>
        <p:spPr>
          <a:xfrm>
            <a:off x="6849" y="5598000"/>
            <a:ext cx="4567499" cy="12600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5"/>
        <p:cNvGrpSpPr/>
        <p:nvPr/>
      </p:nvGrpSpPr>
      <p:grpSpPr>
        <a:xfrm>
          <a:off x="0" y="0"/>
          <a:ext cx="0" cy="0"/>
          <a:chOff x="0" y="0"/>
          <a:chExt cx="0" cy="0"/>
        </a:xfrm>
      </p:grpSpPr>
      <p:sp>
        <p:nvSpPr>
          <p:cNvPr id="76" name="Google Shape;76;p24"/>
          <p:cNvSpPr txBox="1">
            <a:spLocks noGrp="1"/>
          </p:cNvSpPr>
          <p:nvPr>
            <p:ph type="title"/>
          </p:nvPr>
        </p:nvSpPr>
        <p:spPr>
          <a:xfrm>
            <a:off x="259883" y="434108"/>
            <a:ext cx="11569729" cy="895927"/>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dk1"/>
              </a:buClr>
              <a:buSzPts val="3600"/>
              <a:buFont typeface="Impac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24"/>
          <p:cNvSpPr txBox="1">
            <a:spLocks noGrp="1"/>
          </p:cNvSpPr>
          <p:nvPr>
            <p:ph type="body" idx="1"/>
          </p:nvPr>
        </p:nvSpPr>
        <p:spPr>
          <a:xfrm>
            <a:off x="259882" y="1413163"/>
            <a:ext cx="11569729" cy="4595117"/>
          </a:xfrm>
          <a:prstGeom prst="rect">
            <a:avLst/>
          </a:prstGeom>
          <a:noFill/>
          <a:ln>
            <a:noFill/>
          </a:ln>
        </p:spPr>
        <p:txBody>
          <a:bodyPr spcFirstLastPara="1" wrap="square" lIns="91425" tIns="45700" rIns="91425" bIns="45700" anchor="t" anchorCtr="0">
            <a:normAutofit/>
          </a:bodyPr>
          <a:lstStyle>
            <a:lvl1pPr marL="457200" lvl="0" indent="-325755" algn="l">
              <a:lnSpc>
                <a:spcPct val="100000"/>
              </a:lnSpc>
              <a:spcBef>
                <a:spcPts val="800"/>
              </a:spcBef>
              <a:spcAft>
                <a:spcPts val="0"/>
              </a:spcAft>
              <a:buSzPts val="1530"/>
              <a:buChar char="▪"/>
              <a:defRPr/>
            </a:lvl1pPr>
            <a:lvl2pPr marL="914400" lvl="1" indent="-325755" algn="l">
              <a:lnSpc>
                <a:spcPct val="100000"/>
              </a:lnSpc>
              <a:spcBef>
                <a:spcPts val="800"/>
              </a:spcBef>
              <a:spcAft>
                <a:spcPts val="0"/>
              </a:spcAft>
              <a:buSzPts val="1530"/>
              <a:buChar char="▪"/>
              <a:defRPr/>
            </a:lvl2pPr>
            <a:lvl3pPr marL="1371600" lvl="2" indent="-325755" algn="l">
              <a:lnSpc>
                <a:spcPct val="100000"/>
              </a:lnSpc>
              <a:spcBef>
                <a:spcPts val="800"/>
              </a:spcBef>
              <a:spcAft>
                <a:spcPts val="0"/>
              </a:spcAft>
              <a:buSzPts val="1530"/>
              <a:buChar char="▪"/>
              <a:defRPr/>
            </a:lvl3pPr>
            <a:lvl4pPr marL="1828800" lvl="3" indent="-325755" algn="l">
              <a:lnSpc>
                <a:spcPct val="100000"/>
              </a:lnSpc>
              <a:spcBef>
                <a:spcPts val="800"/>
              </a:spcBef>
              <a:spcAft>
                <a:spcPts val="0"/>
              </a:spcAft>
              <a:buSzPts val="1530"/>
              <a:buChar char="▪"/>
              <a:defRPr/>
            </a:lvl4pPr>
            <a:lvl5pPr marL="2286000" lvl="4" indent="-325754" algn="l">
              <a:lnSpc>
                <a:spcPct val="100000"/>
              </a:lnSpc>
              <a:spcBef>
                <a:spcPts val="800"/>
              </a:spcBef>
              <a:spcAft>
                <a:spcPts val="0"/>
              </a:spcAft>
              <a:buSzPts val="1530"/>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24"/>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4"/>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4"/>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1"/>
        <p:cNvGrpSpPr/>
        <p:nvPr/>
      </p:nvGrpSpPr>
      <p:grpSpPr>
        <a:xfrm>
          <a:off x="0" y="0"/>
          <a:ext cx="0" cy="0"/>
          <a:chOff x="0" y="0"/>
          <a:chExt cx="0" cy="0"/>
        </a:xfrm>
      </p:grpSpPr>
      <p:sp>
        <p:nvSpPr>
          <p:cNvPr id="82" name="Google Shape;82;p25"/>
          <p:cNvSpPr txBox="1">
            <a:spLocks noGrp="1"/>
          </p:cNvSpPr>
          <p:nvPr>
            <p:ph type="title"/>
          </p:nvPr>
        </p:nvSpPr>
        <p:spPr>
          <a:xfrm>
            <a:off x="259883" y="434108"/>
            <a:ext cx="11569729" cy="895927"/>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25"/>
          <p:cNvSpPr txBox="1">
            <a:spLocks noGrp="1"/>
          </p:cNvSpPr>
          <p:nvPr>
            <p:ph type="body" idx="1"/>
          </p:nvPr>
        </p:nvSpPr>
        <p:spPr>
          <a:xfrm>
            <a:off x="259882" y="1413164"/>
            <a:ext cx="5586855" cy="4590472"/>
          </a:xfrm>
          <a:prstGeom prst="rect">
            <a:avLst/>
          </a:prstGeom>
          <a:noFill/>
          <a:ln>
            <a:noFill/>
          </a:ln>
        </p:spPr>
        <p:txBody>
          <a:bodyPr spcFirstLastPara="1" wrap="square" lIns="91425" tIns="45700" rIns="91425" bIns="45700" anchor="t" anchorCtr="0">
            <a:normAutofit/>
          </a:bodyPr>
          <a:lstStyle>
            <a:lvl1pPr marL="457200" lvl="0" indent="-358140" algn="l">
              <a:lnSpc>
                <a:spcPct val="100000"/>
              </a:lnSpc>
              <a:spcBef>
                <a:spcPts val="800"/>
              </a:spcBef>
              <a:spcAft>
                <a:spcPts val="0"/>
              </a:spcAft>
              <a:buSzPts val="2040"/>
              <a:buFont typeface="Noto Sans Symbols"/>
              <a:buChar char="▪"/>
              <a:defRPr/>
            </a:lvl1pPr>
            <a:lvl2pPr marL="914400" lvl="1" indent="-336550" algn="l">
              <a:lnSpc>
                <a:spcPct val="100000"/>
              </a:lnSpc>
              <a:spcBef>
                <a:spcPts val="800"/>
              </a:spcBef>
              <a:spcAft>
                <a:spcPts val="0"/>
              </a:spcAft>
              <a:buSzPts val="1700"/>
              <a:buFont typeface="Noto Sans Symbols"/>
              <a:buChar char="▪"/>
              <a:defRPr/>
            </a:lvl2pPr>
            <a:lvl3pPr marL="1371600" lvl="2" indent="-325755" algn="l">
              <a:lnSpc>
                <a:spcPct val="100000"/>
              </a:lnSpc>
              <a:spcBef>
                <a:spcPts val="800"/>
              </a:spcBef>
              <a:spcAft>
                <a:spcPts val="0"/>
              </a:spcAft>
              <a:buSzPts val="1530"/>
              <a:buFont typeface="Noto Sans Symbols"/>
              <a:buChar char="▪"/>
              <a:defRPr/>
            </a:lvl3pPr>
            <a:lvl4pPr marL="1828800" lvl="3" indent="-314960" algn="l">
              <a:lnSpc>
                <a:spcPct val="100000"/>
              </a:lnSpc>
              <a:spcBef>
                <a:spcPts val="800"/>
              </a:spcBef>
              <a:spcAft>
                <a:spcPts val="0"/>
              </a:spcAft>
              <a:buSzPts val="1360"/>
              <a:buFont typeface="Noto Sans Symbols"/>
              <a:buChar char="▪"/>
              <a:defRPr/>
            </a:lvl4pPr>
            <a:lvl5pPr marL="2286000" lvl="4" indent="-314960" algn="l">
              <a:lnSpc>
                <a:spcPct val="100000"/>
              </a:lnSpc>
              <a:spcBef>
                <a:spcPts val="800"/>
              </a:spcBef>
              <a:spcAft>
                <a:spcPts val="0"/>
              </a:spcAft>
              <a:buSzPts val="1360"/>
              <a:buFont typeface="Noto Sans Symbols"/>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25"/>
          <p:cNvSpPr txBox="1">
            <a:spLocks noGrp="1"/>
          </p:cNvSpPr>
          <p:nvPr>
            <p:ph type="body" idx="2"/>
          </p:nvPr>
        </p:nvSpPr>
        <p:spPr>
          <a:xfrm>
            <a:off x="6170992" y="1413164"/>
            <a:ext cx="5658620" cy="4590472"/>
          </a:xfrm>
          <a:prstGeom prst="rect">
            <a:avLst/>
          </a:prstGeom>
          <a:noFill/>
          <a:ln>
            <a:noFill/>
          </a:ln>
        </p:spPr>
        <p:txBody>
          <a:bodyPr spcFirstLastPara="1" wrap="square" lIns="91425" tIns="45700" rIns="91425" bIns="45700" anchor="t" anchorCtr="0">
            <a:normAutofit/>
          </a:bodyPr>
          <a:lstStyle>
            <a:lvl1pPr marL="457200" lvl="0" indent="-358140" algn="l">
              <a:lnSpc>
                <a:spcPct val="100000"/>
              </a:lnSpc>
              <a:spcBef>
                <a:spcPts val="800"/>
              </a:spcBef>
              <a:spcAft>
                <a:spcPts val="0"/>
              </a:spcAft>
              <a:buSzPts val="2040"/>
              <a:buFont typeface="Noto Sans Symbols"/>
              <a:buChar char="▪"/>
              <a:defRPr/>
            </a:lvl1pPr>
            <a:lvl2pPr marL="914400" lvl="1" indent="-336550" algn="l">
              <a:lnSpc>
                <a:spcPct val="100000"/>
              </a:lnSpc>
              <a:spcBef>
                <a:spcPts val="800"/>
              </a:spcBef>
              <a:spcAft>
                <a:spcPts val="0"/>
              </a:spcAft>
              <a:buSzPts val="1700"/>
              <a:buFont typeface="Noto Sans Symbols"/>
              <a:buChar char="▪"/>
              <a:defRPr/>
            </a:lvl2pPr>
            <a:lvl3pPr marL="1371600" lvl="2" indent="-325755" algn="l">
              <a:lnSpc>
                <a:spcPct val="100000"/>
              </a:lnSpc>
              <a:spcBef>
                <a:spcPts val="800"/>
              </a:spcBef>
              <a:spcAft>
                <a:spcPts val="0"/>
              </a:spcAft>
              <a:buSzPts val="1530"/>
              <a:buFont typeface="Noto Sans Symbols"/>
              <a:buChar char="▪"/>
              <a:defRPr/>
            </a:lvl3pPr>
            <a:lvl4pPr marL="1828800" lvl="3" indent="-314960" algn="l">
              <a:lnSpc>
                <a:spcPct val="100000"/>
              </a:lnSpc>
              <a:spcBef>
                <a:spcPts val="800"/>
              </a:spcBef>
              <a:spcAft>
                <a:spcPts val="0"/>
              </a:spcAft>
              <a:buSzPts val="1360"/>
              <a:buFont typeface="Noto Sans Symbols"/>
              <a:buChar char="▪"/>
              <a:defRPr/>
            </a:lvl4pPr>
            <a:lvl5pPr marL="2286000" lvl="4" indent="-314960" algn="l">
              <a:lnSpc>
                <a:spcPct val="100000"/>
              </a:lnSpc>
              <a:spcBef>
                <a:spcPts val="800"/>
              </a:spcBef>
              <a:spcAft>
                <a:spcPts val="0"/>
              </a:spcAft>
              <a:buSzPts val="1360"/>
              <a:buFont typeface="Noto Sans Symbols"/>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25"/>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5"/>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5"/>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8"/>
        <p:cNvGrpSpPr/>
        <p:nvPr/>
      </p:nvGrpSpPr>
      <p:grpSpPr>
        <a:xfrm>
          <a:off x="0" y="0"/>
          <a:ext cx="0" cy="0"/>
          <a:chOff x="0" y="0"/>
          <a:chExt cx="0" cy="0"/>
        </a:xfrm>
      </p:grpSpPr>
      <p:sp>
        <p:nvSpPr>
          <p:cNvPr id="89" name="Google Shape;89;p26"/>
          <p:cNvSpPr txBox="1">
            <a:spLocks noGrp="1"/>
          </p:cNvSpPr>
          <p:nvPr>
            <p:ph type="title"/>
          </p:nvPr>
        </p:nvSpPr>
        <p:spPr>
          <a:xfrm>
            <a:off x="259883" y="434108"/>
            <a:ext cx="11569729" cy="895927"/>
          </a:xfrm>
          <a:prstGeom prst="rect">
            <a:avLst/>
          </a:prstGeom>
          <a:noFill/>
          <a:ln>
            <a:noFill/>
          </a:ln>
        </p:spPr>
        <p:txBody>
          <a:bodyPr spcFirstLastPara="1" wrap="square" lIns="91425" tIns="45700" rIns="91425" bIns="45700" anchor="ctr" anchorCtr="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26"/>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6"/>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26"/>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xt or Quote">
  <p:cSld name="Context or Quote">
    <p:bg>
      <p:bgPr>
        <a:solidFill>
          <a:schemeClr val="lt2"/>
        </a:solidFill>
        <a:effectLst/>
      </p:bgPr>
    </p:bg>
    <p:spTree>
      <p:nvGrpSpPr>
        <p:cNvPr id="1" name="Shape 93"/>
        <p:cNvGrpSpPr/>
        <p:nvPr/>
      </p:nvGrpSpPr>
      <p:grpSpPr>
        <a:xfrm>
          <a:off x="0" y="0"/>
          <a:ext cx="0" cy="0"/>
          <a:chOff x="0" y="0"/>
          <a:chExt cx="0" cy="0"/>
        </a:xfrm>
      </p:grpSpPr>
      <p:sp>
        <p:nvSpPr>
          <p:cNvPr id="94" name="Google Shape;94;p27"/>
          <p:cNvSpPr txBox="1">
            <a:spLocks noGrp="1"/>
          </p:cNvSpPr>
          <p:nvPr>
            <p:ph type="title"/>
          </p:nvPr>
        </p:nvSpPr>
        <p:spPr>
          <a:xfrm>
            <a:off x="3930071" y="1237675"/>
            <a:ext cx="4331855" cy="910202"/>
          </a:xfrm>
          <a:prstGeom prst="rect">
            <a:avLst/>
          </a:prstGeom>
          <a:noFill/>
          <a:ln>
            <a:noFill/>
          </a:ln>
        </p:spPr>
        <p:txBody>
          <a:bodyPr spcFirstLastPara="1" wrap="square" lIns="91425" tIns="45700" rIns="91425" bIns="45700" anchor="b" anchorCtr="0">
            <a:normAutofit/>
          </a:bodyPr>
          <a:lstStyle>
            <a:lvl1pPr lvl="0" algn="ctr">
              <a:lnSpc>
                <a:spcPct val="85000"/>
              </a:lnSpc>
              <a:spcBef>
                <a:spcPts val="0"/>
              </a:spcBef>
              <a:spcAft>
                <a:spcPts val="0"/>
              </a:spcAft>
              <a:buClr>
                <a:schemeClr val="dk1"/>
              </a:buClr>
              <a:buSzPts val="2800"/>
              <a:buFont typeface="Impact"/>
              <a:buNone/>
              <a:defRPr sz="28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5" name="Google Shape;95;p27"/>
          <p:cNvSpPr txBox="1">
            <a:spLocks noGrp="1"/>
          </p:cNvSpPr>
          <p:nvPr>
            <p:ph type="dt" idx="10"/>
          </p:nvPr>
        </p:nvSpPr>
        <p:spPr>
          <a:xfrm>
            <a:off x="10687614"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7"/>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7"/>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cxnSp>
        <p:nvCxnSpPr>
          <p:cNvPr id="98" name="Google Shape;98;p27"/>
          <p:cNvCxnSpPr/>
          <p:nvPr/>
        </p:nvCxnSpPr>
        <p:spPr>
          <a:xfrm>
            <a:off x="3930073" y="2244437"/>
            <a:ext cx="4331855" cy="0"/>
          </a:xfrm>
          <a:prstGeom prst="straightConnector1">
            <a:avLst/>
          </a:prstGeom>
          <a:noFill/>
          <a:ln w="15875" cap="rnd" cmpd="sng">
            <a:solidFill>
              <a:schemeClr val="dk1"/>
            </a:solidFill>
            <a:prstDash val="solid"/>
            <a:miter lim="800000"/>
            <a:headEnd type="none" w="sm" len="sm"/>
            <a:tailEnd type="none" w="sm" len="sm"/>
          </a:ln>
        </p:spPr>
      </p:cxnSp>
      <p:cxnSp>
        <p:nvCxnSpPr>
          <p:cNvPr id="99" name="Google Shape;99;p27"/>
          <p:cNvCxnSpPr/>
          <p:nvPr/>
        </p:nvCxnSpPr>
        <p:spPr>
          <a:xfrm>
            <a:off x="3930073" y="4668983"/>
            <a:ext cx="4331855" cy="0"/>
          </a:xfrm>
          <a:prstGeom prst="straightConnector1">
            <a:avLst/>
          </a:prstGeom>
          <a:noFill/>
          <a:ln w="15875" cap="rnd" cmpd="sng">
            <a:solidFill>
              <a:schemeClr val="dk1"/>
            </a:solidFill>
            <a:prstDash val="solid"/>
            <a:miter lim="800000"/>
            <a:headEnd type="none" w="sm" len="sm"/>
            <a:tailEnd type="none" w="sm" len="sm"/>
          </a:ln>
        </p:spPr>
      </p:cxnSp>
      <p:sp>
        <p:nvSpPr>
          <p:cNvPr id="100" name="Google Shape;100;p27"/>
          <p:cNvSpPr txBox="1">
            <a:spLocks noGrp="1"/>
          </p:cNvSpPr>
          <p:nvPr>
            <p:ph type="body" idx="1"/>
          </p:nvPr>
        </p:nvSpPr>
        <p:spPr>
          <a:xfrm>
            <a:off x="660400" y="2420360"/>
            <a:ext cx="10871200" cy="211455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800"/>
              </a:spcBef>
              <a:spcAft>
                <a:spcPts val="0"/>
              </a:spcAft>
              <a:buSzPts val="2380"/>
              <a:buNone/>
              <a:defRPr sz="2800"/>
            </a:lvl1pPr>
            <a:lvl2pPr marL="914400" lvl="1" indent="-336550" algn="ctr">
              <a:lnSpc>
                <a:spcPct val="100000"/>
              </a:lnSpc>
              <a:spcBef>
                <a:spcPts val="800"/>
              </a:spcBef>
              <a:spcAft>
                <a:spcPts val="0"/>
              </a:spcAft>
              <a:buSzPts val="1700"/>
              <a:buChar char="▪"/>
              <a:defRPr/>
            </a:lvl2pPr>
            <a:lvl3pPr marL="1371600" lvl="2" indent="-325755" algn="ctr">
              <a:lnSpc>
                <a:spcPct val="100000"/>
              </a:lnSpc>
              <a:spcBef>
                <a:spcPts val="800"/>
              </a:spcBef>
              <a:spcAft>
                <a:spcPts val="0"/>
              </a:spcAft>
              <a:buSzPts val="1530"/>
              <a:buChar char="▪"/>
              <a:defRPr/>
            </a:lvl3pPr>
            <a:lvl4pPr marL="1828800" lvl="3" indent="-314960" algn="ctr">
              <a:lnSpc>
                <a:spcPct val="100000"/>
              </a:lnSpc>
              <a:spcBef>
                <a:spcPts val="800"/>
              </a:spcBef>
              <a:spcAft>
                <a:spcPts val="0"/>
              </a:spcAft>
              <a:buSzPts val="1360"/>
              <a:buChar char="▪"/>
              <a:defRPr/>
            </a:lvl4pPr>
            <a:lvl5pPr marL="2286000" lvl="4" indent="-314960" algn="ctr">
              <a:lnSpc>
                <a:spcPct val="100000"/>
              </a:lnSpc>
              <a:spcBef>
                <a:spcPts val="800"/>
              </a:spcBef>
              <a:spcAft>
                <a:spcPts val="0"/>
              </a:spcAft>
              <a:buSzPts val="1360"/>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1" name="Google Shape;101;p27"/>
          <p:cNvSpPr txBox="1">
            <a:spLocks noGrp="1"/>
          </p:cNvSpPr>
          <p:nvPr>
            <p:ph type="body" idx="2"/>
          </p:nvPr>
        </p:nvSpPr>
        <p:spPr>
          <a:xfrm>
            <a:off x="3930072" y="4784725"/>
            <a:ext cx="4331855" cy="276225"/>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800"/>
              </a:spcBef>
              <a:spcAft>
                <a:spcPts val="0"/>
              </a:spcAft>
              <a:buSzPts val="1020"/>
              <a:buNone/>
              <a:defRPr sz="1200" b="1">
                <a:solidFill>
                  <a:srgbClr val="595959"/>
                </a:solidFill>
                <a:latin typeface="Verdana"/>
                <a:ea typeface="Verdana"/>
                <a:cs typeface="Verdana"/>
                <a:sym typeface="Verdana"/>
              </a:defRPr>
            </a:lvl1pPr>
            <a:lvl2pPr marL="914400" lvl="1" indent="-325755" algn="l">
              <a:lnSpc>
                <a:spcPct val="100000"/>
              </a:lnSpc>
              <a:spcBef>
                <a:spcPts val="800"/>
              </a:spcBef>
              <a:spcAft>
                <a:spcPts val="0"/>
              </a:spcAft>
              <a:buSzPts val="1530"/>
              <a:buChar char="▪"/>
              <a:defRPr/>
            </a:lvl2pPr>
            <a:lvl3pPr marL="1371600" lvl="2" indent="-325755" algn="l">
              <a:lnSpc>
                <a:spcPct val="100000"/>
              </a:lnSpc>
              <a:spcBef>
                <a:spcPts val="800"/>
              </a:spcBef>
              <a:spcAft>
                <a:spcPts val="0"/>
              </a:spcAft>
              <a:buSzPts val="1530"/>
              <a:buChar char="▪"/>
              <a:defRPr/>
            </a:lvl3pPr>
            <a:lvl4pPr marL="1828800" lvl="3" indent="-325755" algn="l">
              <a:lnSpc>
                <a:spcPct val="100000"/>
              </a:lnSpc>
              <a:spcBef>
                <a:spcPts val="800"/>
              </a:spcBef>
              <a:spcAft>
                <a:spcPts val="0"/>
              </a:spcAft>
              <a:buSzPts val="1530"/>
              <a:buChar char="▪"/>
              <a:defRPr/>
            </a:lvl4pPr>
            <a:lvl5pPr marL="2286000" lvl="4" indent="-325754" algn="l">
              <a:lnSpc>
                <a:spcPct val="100000"/>
              </a:lnSpc>
              <a:spcBef>
                <a:spcPts val="800"/>
              </a:spcBef>
              <a:spcAft>
                <a:spcPts val="0"/>
              </a:spcAft>
              <a:buSzPts val="1530"/>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Context or Quote with Photo">
  <p:cSld name="Context or Quote with Photo">
    <p:bg>
      <p:bgPr>
        <a:solidFill>
          <a:schemeClr val="lt2"/>
        </a:solidFill>
        <a:effectLst/>
      </p:bgPr>
    </p:bg>
    <p:spTree>
      <p:nvGrpSpPr>
        <p:cNvPr id="1" name="Shape 102"/>
        <p:cNvGrpSpPr/>
        <p:nvPr/>
      </p:nvGrpSpPr>
      <p:grpSpPr>
        <a:xfrm>
          <a:off x="0" y="0"/>
          <a:ext cx="0" cy="0"/>
          <a:chOff x="0" y="0"/>
          <a:chExt cx="0" cy="0"/>
        </a:xfrm>
      </p:grpSpPr>
      <p:sp>
        <p:nvSpPr>
          <p:cNvPr id="103" name="Google Shape;103;p28"/>
          <p:cNvSpPr>
            <a:spLocks noGrp="1"/>
          </p:cNvSpPr>
          <p:nvPr>
            <p:ph type="pic" idx="2"/>
          </p:nvPr>
        </p:nvSpPr>
        <p:spPr>
          <a:xfrm>
            <a:off x="6350285" y="495661"/>
            <a:ext cx="5440648" cy="575736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800"/>
              </a:spcBef>
              <a:spcAft>
                <a:spcPts val="0"/>
              </a:spcAft>
              <a:buClr>
                <a:schemeClr val="dk1"/>
              </a:buClr>
              <a:buSzPts val="2040"/>
              <a:buFont typeface="Noto Sans Symbols"/>
              <a:buChar char="▪"/>
              <a:defRPr sz="2400" b="0" i="0" u="none" strike="noStrike" cap="none">
                <a:solidFill>
                  <a:schemeClr val="dk1"/>
                </a:solidFill>
                <a:latin typeface="Georgia"/>
                <a:ea typeface="Georgia"/>
                <a:cs typeface="Georgia"/>
                <a:sym typeface="Georgia"/>
              </a:defRPr>
            </a:lvl1pPr>
            <a:lvl2pPr marR="0" lvl="1" algn="l" rtl="0">
              <a:lnSpc>
                <a:spcPct val="100000"/>
              </a:lnSpc>
              <a:spcBef>
                <a:spcPts val="800"/>
              </a:spcBef>
              <a:spcAft>
                <a:spcPts val="0"/>
              </a:spcAft>
              <a:buClr>
                <a:schemeClr val="dk1"/>
              </a:buClr>
              <a:buSzPts val="1700"/>
              <a:buFont typeface="Noto Sans Symbols"/>
              <a:buChar char="▪"/>
              <a:defRPr sz="2000" b="0" i="0" u="none" strike="noStrike" cap="none">
                <a:solidFill>
                  <a:schemeClr val="dk1"/>
                </a:solidFill>
                <a:latin typeface="Georgia"/>
                <a:ea typeface="Georgia"/>
                <a:cs typeface="Georgia"/>
                <a:sym typeface="Georgia"/>
              </a:defRPr>
            </a:lvl2pPr>
            <a:lvl3pPr marR="0" lvl="2" algn="l" rtl="0">
              <a:lnSpc>
                <a:spcPct val="100000"/>
              </a:lnSpc>
              <a:spcBef>
                <a:spcPts val="800"/>
              </a:spcBef>
              <a:spcAft>
                <a:spcPts val="0"/>
              </a:spcAft>
              <a:buClr>
                <a:schemeClr val="dk1"/>
              </a:buClr>
              <a:buSzPts val="1530"/>
              <a:buFont typeface="Noto Sans Symbols"/>
              <a:buChar char="▪"/>
              <a:defRPr sz="1800" b="0" i="0" u="none" strike="noStrike" cap="none">
                <a:solidFill>
                  <a:schemeClr val="dk1"/>
                </a:solidFill>
                <a:latin typeface="Georgia"/>
                <a:ea typeface="Georgia"/>
                <a:cs typeface="Georgia"/>
                <a:sym typeface="Georgia"/>
              </a:defRPr>
            </a:lvl3pPr>
            <a:lvl4pPr marR="0" lvl="3" algn="l" rtl="0">
              <a:lnSpc>
                <a:spcPct val="100000"/>
              </a:lnSpc>
              <a:spcBef>
                <a:spcPts val="800"/>
              </a:spcBef>
              <a:spcAft>
                <a:spcPts val="0"/>
              </a:spcAft>
              <a:buClr>
                <a:schemeClr val="dk1"/>
              </a:buClr>
              <a:buSzPts val="1360"/>
              <a:buFont typeface="Noto Sans Symbols"/>
              <a:buChar char="▪"/>
              <a:defRPr sz="1600" b="0" i="0" u="none" strike="noStrike" cap="none">
                <a:solidFill>
                  <a:schemeClr val="dk1"/>
                </a:solidFill>
                <a:latin typeface="Georgia"/>
                <a:ea typeface="Georgia"/>
                <a:cs typeface="Georgia"/>
                <a:sym typeface="Georgia"/>
              </a:defRPr>
            </a:lvl4pPr>
            <a:lvl5pPr marR="0" lvl="4" algn="l" rtl="0">
              <a:lnSpc>
                <a:spcPct val="100000"/>
              </a:lnSpc>
              <a:spcBef>
                <a:spcPts val="800"/>
              </a:spcBef>
              <a:spcAft>
                <a:spcPts val="0"/>
              </a:spcAft>
              <a:buClr>
                <a:schemeClr val="dk1"/>
              </a:buClr>
              <a:buSzPts val="1360"/>
              <a:buFont typeface="Noto Sans Symbols"/>
              <a:buChar char="▪"/>
              <a:defRPr sz="1600" b="0" i="0" u="none" strike="noStrike" cap="none">
                <a:solidFill>
                  <a:schemeClr val="dk1"/>
                </a:solidFill>
                <a:latin typeface="Georgia"/>
                <a:ea typeface="Georgia"/>
                <a:cs typeface="Georgia"/>
                <a:sym typeface="Georgia"/>
              </a:defRPr>
            </a:lvl5pPr>
            <a:lvl6pPr marR="0" lvl="5" algn="l" rtl="0">
              <a:lnSpc>
                <a:spcPct val="90000"/>
              </a:lnSpc>
              <a:spcBef>
                <a:spcPts val="8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9pPr>
          </a:lstStyle>
          <a:p>
            <a:endParaRPr/>
          </a:p>
        </p:txBody>
      </p:sp>
      <p:sp>
        <p:nvSpPr>
          <p:cNvPr id="104" name="Google Shape;104;p28"/>
          <p:cNvSpPr txBox="1">
            <a:spLocks noGrp="1"/>
          </p:cNvSpPr>
          <p:nvPr>
            <p:ph type="title"/>
          </p:nvPr>
        </p:nvSpPr>
        <p:spPr>
          <a:xfrm>
            <a:off x="854362" y="1237675"/>
            <a:ext cx="4331855" cy="910202"/>
          </a:xfrm>
          <a:prstGeom prst="rect">
            <a:avLst/>
          </a:prstGeom>
          <a:noFill/>
          <a:ln>
            <a:noFill/>
          </a:ln>
        </p:spPr>
        <p:txBody>
          <a:bodyPr spcFirstLastPara="1" wrap="square" lIns="91425" tIns="45700" rIns="91425" bIns="45700" anchor="b" anchorCtr="0">
            <a:normAutofit/>
          </a:bodyPr>
          <a:lstStyle>
            <a:lvl1pPr lvl="0" algn="ctr">
              <a:lnSpc>
                <a:spcPct val="85000"/>
              </a:lnSpc>
              <a:spcBef>
                <a:spcPts val="0"/>
              </a:spcBef>
              <a:spcAft>
                <a:spcPts val="0"/>
              </a:spcAft>
              <a:buClr>
                <a:schemeClr val="dk1"/>
              </a:buClr>
              <a:buSzPts val="2800"/>
              <a:buFont typeface="Impact"/>
              <a:buNone/>
              <a:defRPr sz="28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5" name="Google Shape;105;p28"/>
          <p:cNvSpPr txBox="1">
            <a:spLocks noGrp="1"/>
          </p:cNvSpPr>
          <p:nvPr>
            <p:ph type="dt" idx="10"/>
          </p:nvPr>
        </p:nvSpPr>
        <p:spPr>
          <a:xfrm>
            <a:off x="10692947" y="6335309"/>
            <a:ext cx="1181114" cy="250337"/>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28"/>
          <p:cNvSpPr txBox="1">
            <a:spLocks noGrp="1"/>
          </p:cNvSpPr>
          <p:nvPr>
            <p:ph type="ftr" idx="11"/>
          </p:nvPr>
        </p:nvSpPr>
        <p:spPr>
          <a:xfrm>
            <a:off x="259882" y="6335309"/>
            <a:ext cx="3887245" cy="25033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28"/>
          <p:cNvSpPr txBox="1">
            <a:spLocks noGrp="1"/>
          </p:cNvSpPr>
          <p:nvPr>
            <p:ph type="sldNum" idx="12"/>
          </p:nvPr>
        </p:nvSpPr>
        <p:spPr>
          <a:xfrm>
            <a:off x="4479637" y="6335309"/>
            <a:ext cx="1016000" cy="250337"/>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r>
              <a:rPr lang="en-US"/>
              <a:t>PAGE  </a:t>
            </a:r>
            <a:fld id="{00000000-1234-1234-1234-123412341234}" type="slidenum">
              <a:rPr lang="en-US"/>
              <a:t>‹#›</a:t>
            </a:fld>
            <a:endParaRPr/>
          </a:p>
        </p:txBody>
      </p:sp>
      <p:sp>
        <p:nvSpPr>
          <p:cNvPr id="108" name="Google Shape;108;p28"/>
          <p:cNvSpPr txBox="1">
            <a:spLocks noGrp="1"/>
          </p:cNvSpPr>
          <p:nvPr>
            <p:ph type="body" idx="1"/>
          </p:nvPr>
        </p:nvSpPr>
        <p:spPr>
          <a:xfrm>
            <a:off x="544943" y="2409026"/>
            <a:ext cx="4950694" cy="2114550"/>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800"/>
              </a:spcBef>
              <a:spcAft>
                <a:spcPts val="0"/>
              </a:spcAft>
              <a:buSzPts val="1870"/>
              <a:buNone/>
              <a:defRPr sz="2200"/>
            </a:lvl1pPr>
            <a:lvl2pPr marL="914400" lvl="1" indent="-336550" algn="ctr">
              <a:lnSpc>
                <a:spcPct val="100000"/>
              </a:lnSpc>
              <a:spcBef>
                <a:spcPts val="800"/>
              </a:spcBef>
              <a:spcAft>
                <a:spcPts val="0"/>
              </a:spcAft>
              <a:buSzPts val="1700"/>
              <a:buChar char="▪"/>
              <a:defRPr/>
            </a:lvl2pPr>
            <a:lvl3pPr marL="1371600" lvl="2" indent="-325755" algn="ctr">
              <a:lnSpc>
                <a:spcPct val="100000"/>
              </a:lnSpc>
              <a:spcBef>
                <a:spcPts val="800"/>
              </a:spcBef>
              <a:spcAft>
                <a:spcPts val="0"/>
              </a:spcAft>
              <a:buSzPts val="1530"/>
              <a:buChar char="▪"/>
              <a:defRPr/>
            </a:lvl3pPr>
            <a:lvl4pPr marL="1828800" lvl="3" indent="-314960" algn="ctr">
              <a:lnSpc>
                <a:spcPct val="100000"/>
              </a:lnSpc>
              <a:spcBef>
                <a:spcPts val="800"/>
              </a:spcBef>
              <a:spcAft>
                <a:spcPts val="0"/>
              </a:spcAft>
              <a:buSzPts val="1360"/>
              <a:buChar char="▪"/>
              <a:defRPr/>
            </a:lvl4pPr>
            <a:lvl5pPr marL="2286000" lvl="4" indent="-314960" algn="ctr">
              <a:lnSpc>
                <a:spcPct val="100000"/>
              </a:lnSpc>
              <a:spcBef>
                <a:spcPts val="800"/>
              </a:spcBef>
              <a:spcAft>
                <a:spcPts val="0"/>
              </a:spcAft>
              <a:buSzPts val="1360"/>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28"/>
          <p:cNvSpPr txBox="1">
            <a:spLocks noGrp="1"/>
          </p:cNvSpPr>
          <p:nvPr>
            <p:ph type="body" idx="3"/>
          </p:nvPr>
        </p:nvSpPr>
        <p:spPr>
          <a:xfrm>
            <a:off x="854362" y="4784725"/>
            <a:ext cx="4331855" cy="276225"/>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800"/>
              </a:spcBef>
              <a:spcAft>
                <a:spcPts val="0"/>
              </a:spcAft>
              <a:buSzPts val="1020"/>
              <a:buNone/>
              <a:defRPr sz="1200" b="1">
                <a:solidFill>
                  <a:srgbClr val="595959"/>
                </a:solidFill>
                <a:latin typeface="Verdana"/>
                <a:ea typeface="Verdana"/>
                <a:cs typeface="Verdana"/>
                <a:sym typeface="Verdana"/>
              </a:defRPr>
            </a:lvl1pPr>
            <a:lvl2pPr marL="914400" lvl="1" indent="-325755" algn="l">
              <a:lnSpc>
                <a:spcPct val="100000"/>
              </a:lnSpc>
              <a:spcBef>
                <a:spcPts val="800"/>
              </a:spcBef>
              <a:spcAft>
                <a:spcPts val="0"/>
              </a:spcAft>
              <a:buSzPts val="1530"/>
              <a:buChar char="▪"/>
              <a:defRPr/>
            </a:lvl2pPr>
            <a:lvl3pPr marL="1371600" lvl="2" indent="-325755" algn="l">
              <a:lnSpc>
                <a:spcPct val="100000"/>
              </a:lnSpc>
              <a:spcBef>
                <a:spcPts val="800"/>
              </a:spcBef>
              <a:spcAft>
                <a:spcPts val="0"/>
              </a:spcAft>
              <a:buSzPts val="1530"/>
              <a:buChar char="▪"/>
              <a:defRPr/>
            </a:lvl3pPr>
            <a:lvl4pPr marL="1828800" lvl="3" indent="-325755" algn="l">
              <a:lnSpc>
                <a:spcPct val="100000"/>
              </a:lnSpc>
              <a:spcBef>
                <a:spcPts val="800"/>
              </a:spcBef>
              <a:spcAft>
                <a:spcPts val="0"/>
              </a:spcAft>
              <a:buSzPts val="1530"/>
              <a:buChar char="▪"/>
              <a:defRPr/>
            </a:lvl4pPr>
            <a:lvl5pPr marL="2286000" lvl="4" indent="-325754" algn="l">
              <a:lnSpc>
                <a:spcPct val="100000"/>
              </a:lnSpc>
              <a:spcBef>
                <a:spcPts val="800"/>
              </a:spcBef>
              <a:spcAft>
                <a:spcPts val="0"/>
              </a:spcAft>
              <a:buSzPts val="1530"/>
              <a:buChar char="▪"/>
              <a:defRPr/>
            </a:lvl5pPr>
            <a:lvl6pPr marL="2743200" lvl="5" indent="-342900" algn="l">
              <a:lnSpc>
                <a:spcPct val="90000"/>
              </a:lnSpc>
              <a:spcBef>
                <a:spcPts val="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10" name="Google Shape;110;p28"/>
          <p:cNvCxnSpPr/>
          <p:nvPr/>
        </p:nvCxnSpPr>
        <p:spPr>
          <a:xfrm>
            <a:off x="854363" y="2244437"/>
            <a:ext cx="4331855" cy="0"/>
          </a:xfrm>
          <a:prstGeom prst="straightConnector1">
            <a:avLst/>
          </a:prstGeom>
          <a:noFill/>
          <a:ln w="15875" cap="rnd" cmpd="sng">
            <a:solidFill>
              <a:schemeClr val="dk1"/>
            </a:solidFill>
            <a:prstDash val="solid"/>
            <a:miter lim="800000"/>
            <a:headEnd type="none" w="sm" len="sm"/>
            <a:tailEnd type="none" w="sm" len="sm"/>
          </a:ln>
        </p:spPr>
      </p:cxnSp>
      <p:cxnSp>
        <p:nvCxnSpPr>
          <p:cNvPr id="111" name="Google Shape;111;p28"/>
          <p:cNvCxnSpPr/>
          <p:nvPr/>
        </p:nvCxnSpPr>
        <p:spPr>
          <a:xfrm>
            <a:off x="854363" y="4668983"/>
            <a:ext cx="4331855" cy="0"/>
          </a:xfrm>
          <a:prstGeom prst="straightConnector1">
            <a:avLst/>
          </a:prstGeom>
          <a:noFill/>
          <a:ln w="15875" cap="rnd" cmpd="sng">
            <a:solidFill>
              <a:schemeClr val="dk1"/>
            </a:solidFill>
            <a:prstDash val="solid"/>
            <a:miter lim="800000"/>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9"/>
          <p:cNvPicPr preferRelativeResize="0"/>
          <p:nvPr/>
        </p:nvPicPr>
        <p:blipFill rotWithShape="1">
          <a:blip r:embed="rId22">
            <a:alphaModFix/>
          </a:blip>
          <a:srcRect/>
          <a:stretch/>
        </p:blipFill>
        <p:spPr>
          <a:xfrm>
            <a:off x="8819902" y="5990481"/>
            <a:ext cx="3262499" cy="900000"/>
          </a:xfrm>
          <a:prstGeom prst="rect">
            <a:avLst/>
          </a:prstGeom>
          <a:noFill/>
          <a:ln>
            <a:noFill/>
          </a:ln>
        </p:spPr>
      </p:pic>
      <p:sp>
        <p:nvSpPr>
          <p:cNvPr id="11" name="Google Shape;11;p19"/>
          <p:cNvSpPr txBox="1">
            <a:spLocks noGrp="1"/>
          </p:cNvSpPr>
          <p:nvPr>
            <p:ph type="title"/>
          </p:nvPr>
        </p:nvSpPr>
        <p:spPr>
          <a:xfrm>
            <a:off x="259883" y="434108"/>
            <a:ext cx="11569729" cy="895927"/>
          </a:xfrm>
          <a:prstGeom prst="rect">
            <a:avLst/>
          </a:prstGeom>
          <a:noFill/>
          <a:ln>
            <a:noFill/>
          </a:ln>
        </p:spPr>
        <p:txBody>
          <a:bodyPr spcFirstLastPara="1" wrap="square" lIns="91425" tIns="45700" rIns="91425" bIns="45700" anchor="ctr" anchorCtr="0">
            <a:normAutofit/>
          </a:bodyPr>
          <a:lstStyle>
            <a:lvl1pPr marR="0" lvl="0" algn="l" rtl="0">
              <a:lnSpc>
                <a:spcPct val="85000"/>
              </a:lnSpc>
              <a:spcBef>
                <a:spcPts val="0"/>
              </a:spcBef>
              <a:spcAft>
                <a:spcPts val="0"/>
              </a:spcAft>
              <a:buClr>
                <a:schemeClr val="dk1"/>
              </a:buClr>
              <a:buSzPts val="3600"/>
              <a:buFont typeface="Impact"/>
              <a:buNone/>
              <a:defRPr sz="3600" b="0" i="0" u="none" strike="noStrike" cap="none">
                <a:solidFill>
                  <a:schemeClr val="dk1"/>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9"/>
          <p:cNvSpPr txBox="1">
            <a:spLocks noGrp="1"/>
          </p:cNvSpPr>
          <p:nvPr>
            <p:ph type="body" idx="1"/>
          </p:nvPr>
        </p:nvSpPr>
        <p:spPr>
          <a:xfrm>
            <a:off x="259882" y="1413163"/>
            <a:ext cx="11569729" cy="4595117"/>
          </a:xfrm>
          <a:prstGeom prst="rect">
            <a:avLst/>
          </a:prstGeom>
          <a:noFill/>
          <a:ln>
            <a:noFill/>
          </a:ln>
        </p:spPr>
        <p:txBody>
          <a:bodyPr spcFirstLastPara="1" wrap="square" lIns="91425" tIns="45700" rIns="91425" bIns="45700" anchor="t" anchorCtr="0">
            <a:normAutofit/>
          </a:bodyPr>
          <a:lstStyle>
            <a:lvl1pPr marL="457200" marR="0" lvl="0" indent="-358140" algn="l" rtl="0">
              <a:lnSpc>
                <a:spcPct val="100000"/>
              </a:lnSpc>
              <a:spcBef>
                <a:spcPts val="800"/>
              </a:spcBef>
              <a:spcAft>
                <a:spcPts val="0"/>
              </a:spcAft>
              <a:buClr>
                <a:schemeClr val="dk1"/>
              </a:buClr>
              <a:buSzPts val="2040"/>
              <a:buFont typeface="Noto Sans Symbols"/>
              <a:buChar char="▪"/>
              <a:defRPr sz="2400" b="0" i="0" u="none" strike="noStrike" cap="none">
                <a:solidFill>
                  <a:schemeClr val="dk1"/>
                </a:solidFill>
                <a:latin typeface="Georgia"/>
                <a:ea typeface="Georgia"/>
                <a:cs typeface="Georgia"/>
                <a:sym typeface="Georgia"/>
              </a:defRPr>
            </a:lvl1pPr>
            <a:lvl2pPr marL="914400" marR="0" lvl="1" indent="-336550" algn="l" rtl="0">
              <a:lnSpc>
                <a:spcPct val="100000"/>
              </a:lnSpc>
              <a:spcBef>
                <a:spcPts val="800"/>
              </a:spcBef>
              <a:spcAft>
                <a:spcPts val="0"/>
              </a:spcAft>
              <a:buClr>
                <a:schemeClr val="dk1"/>
              </a:buClr>
              <a:buSzPts val="1700"/>
              <a:buFont typeface="Noto Sans Symbols"/>
              <a:buChar char="▪"/>
              <a:defRPr sz="2000" b="0" i="0" u="none" strike="noStrike" cap="none">
                <a:solidFill>
                  <a:schemeClr val="dk1"/>
                </a:solidFill>
                <a:latin typeface="Georgia"/>
                <a:ea typeface="Georgia"/>
                <a:cs typeface="Georgia"/>
                <a:sym typeface="Georgia"/>
              </a:defRPr>
            </a:lvl2pPr>
            <a:lvl3pPr marL="1371600" marR="0" lvl="2" indent="-325755" algn="l" rtl="0">
              <a:lnSpc>
                <a:spcPct val="100000"/>
              </a:lnSpc>
              <a:spcBef>
                <a:spcPts val="800"/>
              </a:spcBef>
              <a:spcAft>
                <a:spcPts val="0"/>
              </a:spcAft>
              <a:buClr>
                <a:schemeClr val="dk1"/>
              </a:buClr>
              <a:buSzPts val="1530"/>
              <a:buFont typeface="Noto Sans Symbols"/>
              <a:buChar char="▪"/>
              <a:defRPr sz="1800" b="0" i="0" u="none" strike="noStrike" cap="none">
                <a:solidFill>
                  <a:schemeClr val="dk1"/>
                </a:solidFill>
                <a:latin typeface="Georgia"/>
                <a:ea typeface="Georgia"/>
                <a:cs typeface="Georgia"/>
                <a:sym typeface="Georgia"/>
              </a:defRPr>
            </a:lvl3pPr>
            <a:lvl4pPr marL="1828800" marR="0" lvl="3" indent="-314960" algn="l" rtl="0">
              <a:lnSpc>
                <a:spcPct val="100000"/>
              </a:lnSpc>
              <a:spcBef>
                <a:spcPts val="800"/>
              </a:spcBef>
              <a:spcAft>
                <a:spcPts val="0"/>
              </a:spcAft>
              <a:buClr>
                <a:schemeClr val="dk1"/>
              </a:buClr>
              <a:buSzPts val="1360"/>
              <a:buFont typeface="Noto Sans Symbols"/>
              <a:buChar char="▪"/>
              <a:defRPr sz="1600" b="0" i="0" u="none" strike="noStrike" cap="none">
                <a:solidFill>
                  <a:schemeClr val="dk1"/>
                </a:solidFill>
                <a:latin typeface="Georgia"/>
                <a:ea typeface="Georgia"/>
                <a:cs typeface="Georgia"/>
                <a:sym typeface="Georgia"/>
              </a:defRPr>
            </a:lvl4pPr>
            <a:lvl5pPr marL="2286000" marR="0" lvl="4" indent="-314960" algn="l" rtl="0">
              <a:lnSpc>
                <a:spcPct val="100000"/>
              </a:lnSpc>
              <a:spcBef>
                <a:spcPts val="800"/>
              </a:spcBef>
              <a:spcAft>
                <a:spcPts val="0"/>
              </a:spcAft>
              <a:buClr>
                <a:schemeClr val="dk1"/>
              </a:buClr>
              <a:buSzPts val="1360"/>
              <a:buFont typeface="Noto Sans Symbols"/>
              <a:buChar char="▪"/>
              <a:defRPr sz="1600" b="0" i="0" u="none" strike="noStrike" cap="none">
                <a:solidFill>
                  <a:schemeClr val="dk1"/>
                </a:solidFill>
                <a:latin typeface="Georgia"/>
                <a:ea typeface="Georgia"/>
                <a:cs typeface="Georgia"/>
                <a:sym typeface="Georgia"/>
              </a:defRPr>
            </a:lvl5pPr>
            <a:lvl6pPr marL="2743200" marR="0" lvl="5" indent="-342900" algn="l" rtl="0">
              <a:lnSpc>
                <a:spcPct val="90000"/>
              </a:lnSpc>
              <a:spcBef>
                <a:spcPts val="8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eorgia"/>
                <a:ea typeface="Georgia"/>
                <a:cs typeface="Georgia"/>
                <a:sym typeface="Georgia"/>
              </a:defRPr>
            </a:lvl9pPr>
          </a:lstStyle>
          <a:p>
            <a:endParaRPr/>
          </a:p>
        </p:txBody>
      </p:sp>
      <p:sp>
        <p:nvSpPr>
          <p:cNvPr id="13" name="Google Shape;13;p19"/>
          <p:cNvSpPr txBox="1">
            <a:spLocks noGrp="1"/>
          </p:cNvSpPr>
          <p:nvPr>
            <p:ph type="dt" idx="10"/>
          </p:nvPr>
        </p:nvSpPr>
        <p:spPr>
          <a:xfrm>
            <a:off x="7538014" y="6335309"/>
            <a:ext cx="1181114" cy="250337"/>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00" b="0" i="0" u="none" strike="noStrike" cap="none">
                <a:solidFill>
                  <a:schemeClr val="dk1"/>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14" name="Google Shape;14;p19"/>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15" name="Google Shape;15;p19"/>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000" b="0" i="0" u="none" strike="noStrike" cap="none">
                <a:solidFill>
                  <a:schemeClr val="dk1"/>
                </a:solidFill>
                <a:latin typeface="Verdana"/>
                <a:ea typeface="Verdana"/>
                <a:cs typeface="Verdana"/>
                <a:sym typeface="Verdana"/>
              </a:defRPr>
            </a:lvl1pPr>
            <a:lvl2pPr marL="0" marR="0" lvl="1" indent="0" algn="ctr" rtl="0">
              <a:spcBef>
                <a:spcPts val="0"/>
              </a:spcBef>
              <a:buNone/>
              <a:defRPr sz="1000" b="0" i="0" u="none" strike="noStrike" cap="none">
                <a:solidFill>
                  <a:schemeClr val="dk1"/>
                </a:solidFill>
                <a:latin typeface="Verdana"/>
                <a:ea typeface="Verdana"/>
                <a:cs typeface="Verdana"/>
                <a:sym typeface="Verdana"/>
              </a:defRPr>
            </a:lvl2pPr>
            <a:lvl3pPr marL="0" marR="0" lvl="2" indent="0" algn="ctr" rtl="0">
              <a:spcBef>
                <a:spcPts val="0"/>
              </a:spcBef>
              <a:buNone/>
              <a:defRPr sz="1000" b="0" i="0" u="none" strike="noStrike" cap="none">
                <a:solidFill>
                  <a:schemeClr val="dk1"/>
                </a:solidFill>
                <a:latin typeface="Verdana"/>
                <a:ea typeface="Verdana"/>
                <a:cs typeface="Verdana"/>
                <a:sym typeface="Verdana"/>
              </a:defRPr>
            </a:lvl3pPr>
            <a:lvl4pPr marL="0" marR="0" lvl="3" indent="0" algn="ctr" rtl="0">
              <a:spcBef>
                <a:spcPts val="0"/>
              </a:spcBef>
              <a:buNone/>
              <a:defRPr sz="1000" b="0" i="0" u="none" strike="noStrike" cap="none">
                <a:solidFill>
                  <a:schemeClr val="dk1"/>
                </a:solidFill>
                <a:latin typeface="Verdana"/>
                <a:ea typeface="Verdana"/>
                <a:cs typeface="Verdana"/>
                <a:sym typeface="Verdana"/>
              </a:defRPr>
            </a:lvl4pPr>
            <a:lvl5pPr marL="0" marR="0" lvl="4" indent="0" algn="ctr" rtl="0">
              <a:spcBef>
                <a:spcPts val="0"/>
              </a:spcBef>
              <a:buNone/>
              <a:defRPr sz="1000" b="0" i="0" u="none" strike="noStrike" cap="none">
                <a:solidFill>
                  <a:schemeClr val="dk1"/>
                </a:solidFill>
                <a:latin typeface="Verdana"/>
                <a:ea typeface="Verdana"/>
                <a:cs typeface="Verdana"/>
                <a:sym typeface="Verdana"/>
              </a:defRPr>
            </a:lvl5pPr>
            <a:lvl6pPr marL="0" marR="0" lvl="5" indent="0" algn="ctr" rtl="0">
              <a:spcBef>
                <a:spcPts val="0"/>
              </a:spcBef>
              <a:buNone/>
              <a:defRPr sz="1000" b="0" i="0" u="none" strike="noStrike" cap="none">
                <a:solidFill>
                  <a:schemeClr val="dk1"/>
                </a:solidFill>
                <a:latin typeface="Verdana"/>
                <a:ea typeface="Verdana"/>
                <a:cs typeface="Verdana"/>
                <a:sym typeface="Verdana"/>
              </a:defRPr>
            </a:lvl6pPr>
            <a:lvl7pPr marL="0" marR="0" lvl="6" indent="0" algn="ctr" rtl="0">
              <a:spcBef>
                <a:spcPts val="0"/>
              </a:spcBef>
              <a:buNone/>
              <a:defRPr sz="1000" b="0" i="0" u="none" strike="noStrike" cap="none">
                <a:solidFill>
                  <a:schemeClr val="dk1"/>
                </a:solidFill>
                <a:latin typeface="Verdana"/>
                <a:ea typeface="Verdana"/>
                <a:cs typeface="Verdana"/>
                <a:sym typeface="Verdana"/>
              </a:defRPr>
            </a:lvl7pPr>
            <a:lvl8pPr marL="0" marR="0" lvl="7" indent="0" algn="ctr" rtl="0">
              <a:spcBef>
                <a:spcPts val="0"/>
              </a:spcBef>
              <a:buNone/>
              <a:defRPr sz="1000" b="0" i="0" u="none" strike="noStrike" cap="none">
                <a:solidFill>
                  <a:schemeClr val="dk1"/>
                </a:solidFill>
                <a:latin typeface="Verdana"/>
                <a:ea typeface="Verdana"/>
                <a:cs typeface="Verdana"/>
                <a:sym typeface="Verdana"/>
              </a:defRPr>
            </a:lvl8pPr>
            <a:lvl9pPr marL="0" marR="0" lvl="8" indent="0" algn="ctr" rtl="0">
              <a:spcBef>
                <a:spcPts val="0"/>
              </a:spcBef>
              <a:buNone/>
              <a:defRPr sz="1000" b="0" i="0" u="none" strike="noStrike" cap="none">
                <a:solidFill>
                  <a:schemeClr val="dk1"/>
                </a:solidFill>
                <a:latin typeface="Verdana"/>
                <a:ea typeface="Verdana"/>
                <a:cs typeface="Verdana"/>
                <a:sym typeface="Verdana"/>
              </a:defRPr>
            </a:lvl9pPr>
          </a:lstStyle>
          <a:p>
            <a:pPr marL="0" lvl="0" indent="0" algn="ctr" rtl="0">
              <a:spcBef>
                <a:spcPts val="0"/>
              </a:spcBef>
              <a:spcAft>
                <a:spcPts val="0"/>
              </a:spcAft>
              <a:buNone/>
            </a:pPr>
            <a:r>
              <a:rPr lang="en-US"/>
              <a:t>PAGE  </a:t>
            </a:r>
            <a:fld id="{00000000-1234-1234-1234-123412341234}" type="slidenum">
              <a:rPr lang="en-US"/>
              <a:t>‹#›</a:t>
            </a:fld>
            <a:endParaRPr/>
          </a:p>
        </p:txBody>
      </p:sp>
      <p:grpSp>
        <p:nvGrpSpPr>
          <p:cNvPr id="16" name="Google Shape;16;p19"/>
          <p:cNvGrpSpPr/>
          <p:nvPr/>
        </p:nvGrpSpPr>
        <p:grpSpPr>
          <a:xfrm>
            <a:off x="0" y="0"/>
            <a:ext cx="12192000" cy="397164"/>
            <a:chOff x="0" y="0"/>
            <a:chExt cx="12192000" cy="397164"/>
          </a:xfrm>
        </p:grpSpPr>
        <p:sp>
          <p:nvSpPr>
            <p:cNvPr id="17" name="Google Shape;17;p19"/>
            <p:cNvSpPr/>
            <p:nvPr/>
          </p:nvSpPr>
          <p:spPr>
            <a:xfrm>
              <a:off x="1" y="198582"/>
              <a:ext cx="3082197" cy="198582"/>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8" name="Google Shape;18;p19"/>
            <p:cNvSpPr/>
            <p:nvPr/>
          </p:nvSpPr>
          <p:spPr>
            <a:xfrm>
              <a:off x="3050818" y="198582"/>
              <a:ext cx="3047061" cy="198582"/>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9" name="Google Shape;19;p19"/>
            <p:cNvSpPr/>
            <p:nvPr/>
          </p:nvSpPr>
          <p:spPr>
            <a:xfrm>
              <a:off x="6097879" y="198582"/>
              <a:ext cx="3047061" cy="19858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20" name="Google Shape;20;p19"/>
            <p:cNvSpPr/>
            <p:nvPr/>
          </p:nvSpPr>
          <p:spPr>
            <a:xfrm>
              <a:off x="9144939" y="198582"/>
              <a:ext cx="3047061" cy="19858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21" name="Google Shape;21;p19"/>
            <p:cNvSpPr/>
            <p:nvPr/>
          </p:nvSpPr>
          <p:spPr>
            <a:xfrm>
              <a:off x="0" y="0"/>
              <a:ext cx="12191999" cy="198582"/>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gr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ransition spd="slow">
    <p:push dir="r"/>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www.flaticon.com"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12.jpg"/><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hyperlink" Target="http://drive.google.com/file/d/19AKg1kwfpddhRLKsKxZnu76BPif-QuXt/view" TargetMode="External"/><Relationship Id="rId5" Type="http://schemas.openxmlformats.org/officeDocument/2006/relationships/image" Target="../media/image17.png"/><Relationship Id="rId4" Type="http://schemas.openxmlformats.org/officeDocument/2006/relationships/hyperlink" Target="http://drive.google.com/file/d/1roAVQ7johsuVBJkDff-PGhb88TvHSOvn/view"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
          <p:cNvSpPr txBox="1">
            <a:spLocks noGrp="1"/>
          </p:cNvSpPr>
          <p:nvPr>
            <p:ph type="ctrTitle"/>
          </p:nvPr>
        </p:nvSpPr>
        <p:spPr>
          <a:xfrm>
            <a:off x="452740" y="1028940"/>
            <a:ext cx="8692199" cy="1474115"/>
          </a:xfrm>
          <a:prstGeom prst="rect">
            <a:avLst/>
          </a:prstGeom>
          <a:noFill/>
          <a:ln>
            <a:noFill/>
          </a:ln>
        </p:spPr>
        <p:txBody>
          <a:bodyPr spcFirstLastPara="1" wrap="square" lIns="0" tIns="45700" rIns="91425" bIns="45700" anchor="b" anchorCtr="0">
            <a:noAutofit/>
          </a:bodyPr>
          <a:lstStyle/>
          <a:p>
            <a:pPr marL="0" lvl="0" indent="0" algn="l" rtl="0">
              <a:lnSpc>
                <a:spcPct val="85000"/>
              </a:lnSpc>
              <a:spcBef>
                <a:spcPts val="0"/>
              </a:spcBef>
              <a:spcAft>
                <a:spcPts val="0"/>
              </a:spcAft>
              <a:buClr>
                <a:schemeClr val="dk1"/>
              </a:buClr>
              <a:buSzPts val="5400"/>
              <a:buFont typeface="Impact"/>
              <a:buNone/>
            </a:pPr>
            <a:r>
              <a:rPr lang="en-US"/>
              <a:t>Project 1:</a:t>
            </a:r>
            <a:endParaRPr/>
          </a:p>
          <a:p>
            <a:pPr marL="0" lvl="0" indent="0" algn="l" rtl="0">
              <a:lnSpc>
                <a:spcPct val="85000"/>
              </a:lnSpc>
              <a:spcBef>
                <a:spcPts val="0"/>
              </a:spcBef>
              <a:spcAft>
                <a:spcPts val="0"/>
              </a:spcAft>
              <a:buClr>
                <a:schemeClr val="dk1"/>
              </a:buClr>
              <a:buSzPts val="5400"/>
              <a:buFont typeface="Impact"/>
              <a:buNone/>
            </a:pPr>
            <a:r>
              <a:rPr lang="en-US"/>
              <a:t>Bicycle Sensor</a:t>
            </a:r>
            <a:endParaRPr/>
          </a:p>
        </p:txBody>
      </p:sp>
      <p:sp>
        <p:nvSpPr>
          <p:cNvPr id="199" name="Google Shape;199;p1"/>
          <p:cNvSpPr txBox="1">
            <a:spLocks noGrp="1"/>
          </p:cNvSpPr>
          <p:nvPr>
            <p:ph type="subTitle" idx="1"/>
          </p:nvPr>
        </p:nvSpPr>
        <p:spPr>
          <a:xfrm>
            <a:off x="452740" y="3804121"/>
            <a:ext cx="5486100" cy="666600"/>
          </a:xfrm>
          <a:prstGeom prst="rect">
            <a:avLst/>
          </a:prstGeom>
          <a:noFill/>
          <a:ln>
            <a:noFill/>
          </a:ln>
        </p:spPr>
        <p:txBody>
          <a:bodyPr spcFirstLastPara="1" wrap="square" lIns="0" tIns="45700" rIns="91425" bIns="45700" anchor="t" anchorCtr="0">
            <a:noAutofit/>
          </a:bodyPr>
          <a:lstStyle/>
          <a:p>
            <a:pPr marL="0" lvl="0" indent="0" algn="l" rtl="0">
              <a:lnSpc>
                <a:spcPct val="80000"/>
              </a:lnSpc>
              <a:spcBef>
                <a:spcPts val="1600"/>
              </a:spcBef>
              <a:spcAft>
                <a:spcPts val="0"/>
              </a:spcAft>
              <a:buSzPts val="1190"/>
              <a:buNone/>
            </a:pPr>
            <a:r>
              <a:rPr lang="en-US" sz="1400" dirty="0"/>
              <a:t>Lab Section 6, Group 2</a:t>
            </a:r>
            <a:endParaRPr sz="1400" dirty="0"/>
          </a:p>
          <a:p>
            <a:pPr marL="0" lvl="0" indent="0" algn="l" rtl="0">
              <a:lnSpc>
                <a:spcPct val="80000"/>
              </a:lnSpc>
              <a:spcBef>
                <a:spcPts val="1600"/>
              </a:spcBef>
              <a:spcAft>
                <a:spcPts val="0"/>
              </a:spcAft>
              <a:buSzPts val="1190"/>
              <a:buNone/>
            </a:pPr>
            <a:r>
              <a:rPr lang="en-US" sz="1400" dirty="0"/>
              <a:t>Waleed Ahmed</a:t>
            </a:r>
            <a:endParaRPr sz="1400" dirty="0"/>
          </a:p>
          <a:p>
            <a:pPr marL="0" lvl="0" indent="0" algn="l" rtl="0">
              <a:lnSpc>
                <a:spcPct val="80000"/>
              </a:lnSpc>
              <a:spcBef>
                <a:spcPts val="1600"/>
              </a:spcBef>
              <a:spcAft>
                <a:spcPts val="0"/>
              </a:spcAft>
              <a:buSzPts val="1190"/>
              <a:buNone/>
            </a:pPr>
            <a:r>
              <a:rPr lang="en-US" sz="1400" dirty="0"/>
              <a:t>Muhammad Shah</a:t>
            </a:r>
            <a:endParaRPr sz="1400" dirty="0"/>
          </a:p>
        </p:txBody>
      </p:sp>
      <p:pic>
        <p:nvPicPr>
          <p:cNvPr id="200" name="Google Shape;200;p1"/>
          <p:cNvPicPr preferRelativeResize="0"/>
          <p:nvPr/>
        </p:nvPicPr>
        <p:blipFill>
          <a:blip r:embed="rId3">
            <a:alphaModFix/>
          </a:blip>
          <a:stretch>
            <a:fillRect/>
          </a:stretch>
        </p:blipFill>
        <p:spPr>
          <a:xfrm>
            <a:off x="6371515" y="1403930"/>
            <a:ext cx="4512947" cy="4050150"/>
          </a:xfrm>
          <a:prstGeom prst="rect">
            <a:avLst/>
          </a:prstGeom>
          <a:noFill/>
          <a:ln>
            <a:noFill/>
          </a:ln>
        </p:spPr>
      </p:pic>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8"/>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dk1"/>
              </a:buClr>
              <a:buSzPts val="3600"/>
              <a:buFont typeface="Impact"/>
              <a:buNone/>
            </a:pPr>
            <a:r>
              <a:rPr lang="en-US"/>
              <a:t>What we learned</a:t>
            </a:r>
            <a:endParaRPr/>
          </a:p>
        </p:txBody>
      </p:sp>
      <p:sp>
        <p:nvSpPr>
          <p:cNvPr id="308" name="Google Shape;308;p8"/>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PRESENTATION TITLE</a:t>
            </a:r>
            <a:endParaRPr/>
          </a:p>
        </p:txBody>
      </p:sp>
      <p:sp>
        <p:nvSpPr>
          <p:cNvPr id="309" name="Google Shape;309;p8"/>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10</a:t>
            </a:fld>
            <a:endParaRPr/>
          </a:p>
        </p:txBody>
      </p:sp>
      <p:sp>
        <p:nvSpPr>
          <p:cNvPr id="310" name="Google Shape;310;p8"/>
          <p:cNvSpPr/>
          <p:nvPr/>
        </p:nvSpPr>
        <p:spPr>
          <a:xfrm>
            <a:off x="554550" y="4682825"/>
            <a:ext cx="2814600" cy="304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a:solidFill>
                  <a:schemeClr val="lt1"/>
                </a:solidFill>
                <a:latin typeface="Verdana"/>
                <a:ea typeface="Verdana"/>
                <a:cs typeface="Verdana"/>
                <a:sym typeface="Verdana"/>
              </a:rPr>
              <a:t>Organization</a:t>
            </a:r>
            <a:endParaRPr/>
          </a:p>
        </p:txBody>
      </p:sp>
      <p:sp>
        <p:nvSpPr>
          <p:cNvPr id="311" name="Google Shape;311;p8"/>
          <p:cNvSpPr txBox="1"/>
          <p:nvPr/>
        </p:nvSpPr>
        <p:spPr>
          <a:xfrm>
            <a:off x="477182" y="5126179"/>
            <a:ext cx="3619200" cy="738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solidFill>
                  <a:schemeClr val="dk1"/>
                </a:solidFill>
                <a:latin typeface="Georgia"/>
                <a:ea typeface="Georgia"/>
                <a:cs typeface="Georgia"/>
                <a:sym typeface="Georgia"/>
              </a:rPr>
              <a:t>Time management and scheduling time to work was crucial to getting each deliverable done </a:t>
            </a:r>
            <a:endParaRPr/>
          </a:p>
        </p:txBody>
      </p:sp>
      <p:sp>
        <p:nvSpPr>
          <p:cNvPr id="312" name="Google Shape;312;p8"/>
          <p:cNvSpPr/>
          <p:nvPr/>
        </p:nvSpPr>
        <p:spPr>
          <a:xfrm>
            <a:off x="4389750" y="4682825"/>
            <a:ext cx="1707900" cy="304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a:solidFill>
                  <a:schemeClr val="lt1"/>
                </a:solidFill>
                <a:latin typeface="Verdana"/>
                <a:ea typeface="Verdana"/>
                <a:cs typeface="Verdana"/>
                <a:sym typeface="Verdana"/>
              </a:rPr>
              <a:t>Team Management</a:t>
            </a:r>
            <a:endParaRPr/>
          </a:p>
        </p:txBody>
      </p:sp>
      <p:sp>
        <p:nvSpPr>
          <p:cNvPr id="313" name="Google Shape;313;p8"/>
          <p:cNvSpPr/>
          <p:nvPr/>
        </p:nvSpPr>
        <p:spPr>
          <a:xfrm>
            <a:off x="8218600" y="4682825"/>
            <a:ext cx="1606800" cy="304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a:solidFill>
                  <a:schemeClr val="lt1"/>
                </a:solidFill>
                <a:latin typeface="Verdana"/>
                <a:ea typeface="Verdana"/>
                <a:cs typeface="Verdana"/>
                <a:sym typeface="Verdana"/>
              </a:rPr>
              <a:t>Embedded Design</a:t>
            </a:r>
            <a:endParaRPr/>
          </a:p>
        </p:txBody>
      </p:sp>
      <p:sp>
        <p:nvSpPr>
          <p:cNvPr id="314" name="Google Shape;314;p8"/>
          <p:cNvSpPr txBox="1"/>
          <p:nvPr/>
        </p:nvSpPr>
        <p:spPr>
          <a:xfrm>
            <a:off x="4306045" y="5126179"/>
            <a:ext cx="3619200" cy="738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solidFill>
                  <a:schemeClr val="dk1"/>
                </a:solidFill>
                <a:latin typeface="Georgia"/>
                <a:ea typeface="Georgia"/>
                <a:cs typeface="Georgia"/>
                <a:sym typeface="Georgia"/>
              </a:rPr>
              <a:t>We designated our workloads based upon our skills and weaknesses.</a:t>
            </a:r>
            <a:endParaRPr/>
          </a:p>
        </p:txBody>
      </p:sp>
      <p:sp>
        <p:nvSpPr>
          <p:cNvPr id="315" name="Google Shape;315;p8"/>
          <p:cNvSpPr txBox="1"/>
          <p:nvPr/>
        </p:nvSpPr>
        <p:spPr>
          <a:xfrm>
            <a:off x="8134908" y="5126179"/>
            <a:ext cx="3619200" cy="738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solidFill>
                  <a:schemeClr val="dk1"/>
                </a:solidFill>
                <a:latin typeface="Georgia"/>
                <a:ea typeface="Georgia"/>
                <a:cs typeface="Georgia"/>
                <a:sym typeface="Georgia"/>
              </a:rPr>
              <a:t>We learned the life cycle of how Embedded Systems are built and produced</a:t>
            </a:r>
            <a:endParaRPr/>
          </a:p>
        </p:txBody>
      </p:sp>
      <p:pic>
        <p:nvPicPr>
          <p:cNvPr id="316" name="Google Shape;316;p8"/>
          <p:cNvPicPr preferRelativeResize="0"/>
          <p:nvPr/>
        </p:nvPicPr>
        <p:blipFill>
          <a:blip r:embed="rId3">
            <a:alphaModFix/>
          </a:blip>
          <a:stretch>
            <a:fillRect/>
          </a:stretch>
        </p:blipFill>
        <p:spPr>
          <a:xfrm>
            <a:off x="8218593" y="1482371"/>
            <a:ext cx="3048116" cy="3048116"/>
          </a:xfrm>
          <a:prstGeom prst="rect">
            <a:avLst/>
          </a:prstGeom>
          <a:noFill/>
          <a:ln>
            <a:noFill/>
          </a:ln>
        </p:spPr>
      </p:pic>
      <p:pic>
        <p:nvPicPr>
          <p:cNvPr id="317" name="Google Shape;317;p8"/>
          <p:cNvPicPr preferRelativeResize="0"/>
          <p:nvPr/>
        </p:nvPicPr>
        <p:blipFill>
          <a:blip r:embed="rId4">
            <a:alphaModFix/>
          </a:blip>
          <a:stretch>
            <a:fillRect/>
          </a:stretch>
        </p:blipFill>
        <p:spPr>
          <a:xfrm>
            <a:off x="437787" y="1482350"/>
            <a:ext cx="3048125" cy="3048150"/>
          </a:xfrm>
          <a:prstGeom prst="rect">
            <a:avLst/>
          </a:prstGeom>
          <a:noFill/>
          <a:ln>
            <a:noFill/>
          </a:ln>
        </p:spPr>
      </p:pic>
      <p:pic>
        <p:nvPicPr>
          <p:cNvPr id="318" name="Google Shape;318;p8"/>
          <p:cNvPicPr preferRelativeResize="0"/>
          <p:nvPr/>
        </p:nvPicPr>
        <p:blipFill>
          <a:blip r:embed="rId5">
            <a:alphaModFix/>
          </a:blip>
          <a:stretch>
            <a:fillRect/>
          </a:stretch>
        </p:blipFill>
        <p:spPr>
          <a:xfrm>
            <a:off x="4389740" y="1482371"/>
            <a:ext cx="3048116" cy="3048116"/>
          </a:xfrm>
          <a:prstGeom prst="rect">
            <a:avLst/>
          </a:prstGeom>
          <a:noFill/>
          <a:ln>
            <a:noFill/>
          </a:ln>
        </p:spPr>
      </p:pic>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7937580617_0_42"/>
          <p:cNvSpPr txBox="1"/>
          <p:nvPr/>
        </p:nvSpPr>
        <p:spPr>
          <a:xfrm>
            <a:off x="477295" y="5126179"/>
            <a:ext cx="3619200" cy="738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chemeClr val="dk1"/>
                </a:solidFill>
                <a:latin typeface="Georgia"/>
                <a:ea typeface="Georgia"/>
                <a:cs typeface="Georgia"/>
                <a:sym typeface="Georgia"/>
              </a:rPr>
              <a:t>Time management, scheduling time, and designating team roles is important</a:t>
            </a:r>
            <a:endParaRPr/>
          </a:p>
        </p:txBody>
      </p:sp>
      <p:sp>
        <p:nvSpPr>
          <p:cNvPr id="324" name="Google Shape;324;g7937580617_0_42"/>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dk1"/>
              </a:buClr>
              <a:buSzPts val="3600"/>
              <a:buFont typeface="Impact"/>
              <a:buNone/>
            </a:pPr>
            <a:r>
              <a:rPr lang="en-US"/>
              <a:t>Tips for future students</a:t>
            </a:r>
            <a:endParaRPr/>
          </a:p>
        </p:txBody>
      </p:sp>
      <p:sp>
        <p:nvSpPr>
          <p:cNvPr id="325" name="Google Shape;325;g7937580617_0_42"/>
          <p:cNvSpPr txBox="1">
            <a:spLocks noGrp="1"/>
          </p:cNvSpPr>
          <p:nvPr>
            <p:ph type="ftr" idx="11"/>
          </p:nvPr>
        </p:nvSpPr>
        <p:spPr>
          <a:xfrm>
            <a:off x="259882" y="6335309"/>
            <a:ext cx="5226600" cy="250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PRESENTATION TITLE</a:t>
            </a:r>
            <a:endParaRPr/>
          </a:p>
        </p:txBody>
      </p:sp>
      <p:sp>
        <p:nvSpPr>
          <p:cNvPr id="326" name="Google Shape;326;g7937580617_0_42"/>
          <p:cNvSpPr txBox="1">
            <a:spLocks noGrp="1"/>
          </p:cNvSpPr>
          <p:nvPr>
            <p:ph type="sldNum" idx="12"/>
          </p:nvPr>
        </p:nvSpPr>
        <p:spPr>
          <a:xfrm>
            <a:off x="5588000" y="6335309"/>
            <a:ext cx="1016100" cy="250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11</a:t>
            </a:fld>
            <a:endParaRPr/>
          </a:p>
        </p:txBody>
      </p:sp>
      <p:sp>
        <p:nvSpPr>
          <p:cNvPr id="327" name="Google Shape;327;g7937580617_0_42"/>
          <p:cNvSpPr/>
          <p:nvPr/>
        </p:nvSpPr>
        <p:spPr>
          <a:xfrm>
            <a:off x="554662" y="4682825"/>
            <a:ext cx="2814600" cy="304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a:solidFill>
                  <a:schemeClr val="lt1"/>
                </a:solidFill>
                <a:latin typeface="Verdana"/>
                <a:ea typeface="Verdana"/>
                <a:cs typeface="Verdana"/>
                <a:sym typeface="Verdana"/>
              </a:rPr>
              <a:t>Organization</a:t>
            </a:r>
            <a:endParaRPr/>
          </a:p>
        </p:txBody>
      </p:sp>
      <p:sp>
        <p:nvSpPr>
          <p:cNvPr id="328" name="Google Shape;328;g7937580617_0_42"/>
          <p:cNvSpPr/>
          <p:nvPr/>
        </p:nvSpPr>
        <p:spPr>
          <a:xfrm>
            <a:off x="4389863" y="4682825"/>
            <a:ext cx="1707900" cy="304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a:solidFill>
                  <a:schemeClr val="lt1"/>
                </a:solidFill>
                <a:latin typeface="Verdana"/>
                <a:ea typeface="Verdana"/>
                <a:cs typeface="Verdana"/>
                <a:sym typeface="Verdana"/>
              </a:rPr>
              <a:t>Team Management</a:t>
            </a:r>
            <a:endParaRPr/>
          </a:p>
        </p:txBody>
      </p:sp>
      <p:sp>
        <p:nvSpPr>
          <p:cNvPr id="329" name="Google Shape;329;g7937580617_0_42"/>
          <p:cNvSpPr/>
          <p:nvPr/>
        </p:nvSpPr>
        <p:spPr>
          <a:xfrm>
            <a:off x="8218712" y="4682825"/>
            <a:ext cx="1538700" cy="304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a:solidFill>
                  <a:schemeClr val="lt1"/>
                </a:solidFill>
                <a:latin typeface="Verdana"/>
                <a:ea typeface="Verdana"/>
                <a:cs typeface="Verdana"/>
                <a:sym typeface="Verdana"/>
              </a:rPr>
              <a:t>Enjoy the course!</a:t>
            </a:r>
            <a:endParaRPr/>
          </a:p>
        </p:txBody>
      </p:sp>
      <p:sp>
        <p:nvSpPr>
          <p:cNvPr id="330" name="Google Shape;330;g7937580617_0_42"/>
          <p:cNvSpPr txBox="1"/>
          <p:nvPr/>
        </p:nvSpPr>
        <p:spPr>
          <a:xfrm>
            <a:off x="4306157" y="5126179"/>
            <a:ext cx="3619200" cy="738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chemeClr val="dk1"/>
                </a:solidFill>
                <a:latin typeface="Georgia"/>
                <a:ea typeface="Georgia"/>
                <a:cs typeface="Georgia"/>
                <a:sym typeface="Georgia"/>
              </a:rPr>
              <a:t>Manage team roles appropriately based on strengths and weaknesses</a:t>
            </a:r>
            <a:endParaRPr/>
          </a:p>
        </p:txBody>
      </p:sp>
      <p:sp>
        <p:nvSpPr>
          <p:cNvPr id="331" name="Google Shape;331;g7937580617_0_42"/>
          <p:cNvSpPr txBox="1"/>
          <p:nvPr/>
        </p:nvSpPr>
        <p:spPr>
          <a:xfrm>
            <a:off x="8135020" y="5126179"/>
            <a:ext cx="3619200" cy="738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chemeClr val="dk1"/>
                </a:solidFill>
                <a:latin typeface="Georgia"/>
                <a:ea typeface="Georgia"/>
                <a:cs typeface="Georgia"/>
                <a:sym typeface="Georgia"/>
              </a:rPr>
              <a:t>ECE 298 is a fun course with a lot of different things to learn about</a:t>
            </a:r>
            <a:endParaRPr/>
          </a:p>
        </p:txBody>
      </p:sp>
      <p:pic>
        <p:nvPicPr>
          <p:cNvPr id="332" name="Google Shape;332;g7937580617_0_42"/>
          <p:cNvPicPr preferRelativeResize="0"/>
          <p:nvPr/>
        </p:nvPicPr>
        <p:blipFill>
          <a:blip r:embed="rId3">
            <a:alphaModFix/>
          </a:blip>
          <a:stretch>
            <a:fillRect/>
          </a:stretch>
        </p:blipFill>
        <p:spPr>
          <a:xfrm>
            <a:off x="4389865" y="1482308"/>
            <a:ext cx="3048116" cy="3048116"/>
          </a:xfrm>
          <a:prstGeom prst="rect">
            <a:avLst/>
          </a:prstGeom>
          <a:noFill/>
          <a:ln>
            <a:noFill/>
          </a:ln>
        </p:spPr>
      </p:pic>
      <p:pic>
        <p:nvPicPr>
          <p:cNvPr id="333" name="Google Shape;333;g7937580617_0_42"/>
          <p:cNvPicPr preferRelativeResize="0"/>
          <p:nvPr/>
        </p:nvPicPr>
        <p:blipFill>
          <a:blip r:embed="rId4">
            <a:alphaModFix/>
          </a:blip>
          <a:stretch>
            <a:fillRect/>
          </a:stretch>
        </p:blipFill>
        <p:spPr>
          <a:xfrm>
            <a:off x="437900" y="1482288"/>
            <a:ext cx="3048125" cy="3048150"/>
          </a:xfrm>
          <a:prstGeom prst="rect">
            <a:avLst/>
          </a:prstGeom>
          <a:noFill/>
          <a:ln>
            <a:noFill/>
          </a:ln>
        </p:spPr>
      </p:pic>
      <p:pic>
        <p:nvPicPr>
          <p:cNvPr id="334" name="Google Shape;334;g7937580617_0_42"/>
          <p:cNvPicPr preferRelativeResize="0"/>
          <p:nvPr/>
        </p:nvPicPr>
        <p:blipFill>
          <a:blip r:embed="rId5">
            <a:alphaModFix/>
          </a:blip>
          <a:stretch>
            <a:fillRect/>
          </a:stretch>
        </p:blipFill>
        <p:spPr>
          <a:xfrm>
            <a:off x="8218706" y="1482308"/>
            <a:ext cx="3048116" cy="3048116"/>
          </a:xfrm>
          <a:prstGeom prst="rect">
            <a:avLst/>
          </a:prstGeom>
          <a:noFill/>
          <a:ln>
            <a:noFill/>
          </a:ln>
        </p:spPr>
      </p:pic>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17"/>
          <p:cNvSpPr txBox="1">
            <a:spLocks noGrp="1"/>
          </p:cNvSpPr>
          <p:nvPr>
            <p:ph type="title"/>
          </p:nvPr>
        </p:nvSpPr>
        <p:spPr>
          <a:xfrm>
            <a:off x="657225" y="4581236"/>
            <a:ext cx="10877550" cy="1597891"/>
          </a:xfrm>
          <a:prstGeom prst="rect">
            <a:avLst/>
          </a:prstGeom>
          <a:noFill/>
          <a:ln>
            <a:noFill/>
          </a:ln>
        </p:spPr>
        <p:txBody>
          <a:bodyPr spcFirstLastPara="1" wrap="square" lIns="91425" tIns="45700" rIns="91425" bIns="45700" anchor="ctr" anchorCtr="1">
            <a:noAutofit/>
          </a:bodyPr>
          <a:lstStyle/>
          <a:p>
            <a:pPr marL="0" lvl="0" indent="0" algn="ctr" rtl="0">
              <a:lnSpc>
                <a:spcPct val="85000"/>
              </a:lnSpc>
              <a:spcBef>
                <a:spcPts val="0"/>
              </a:spcBef>
              <a:spcAft>
                <a:spcPts val="0"/>
              </a:spcAft>
              <a:buClr>
                <a:schemeClr val="dk1"/>
              </a:buClr>
              <a:buSzPts val="1800"/>
              <a:buFont typeface="Verdana"/>
              <a:buNone/>
            </a:pPr>
            <a:r>
              <a:rPr lang="en-US"/>
              <a:t>Questions?</a:t>
            </a:r>
            <a:endParaRPr/>
          </a:p>
        </p:txBody>
      </p:sp>
      <p:sp>
        <p:nvSpPr>
          <p:cNvPr id="340" name="Google Shape;340;p17"/>
          <p:cNvSpPr txBox="1">
            <a:spLocks noGrp="1"/>
          </p:cNvSpPr>
          <p:nvPr>
            <p:ph type="ftr" idx="11"/>
          </p:nvPr>
        </p:nvSpPr>
        <p:spPr>
          <a:xfrm>
            <a:off x="259882" y="6335309"/>
            <a:ext cx="5226600" cy="250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a:t>
            </a:r>
            <a:endParaRPr/>
          </a:p>
        </p:txBody>
      </p:sp>
      <p:sp>
        <p:nvSpPr>
          <p:cNvPr id="341" name="Google Shape;341;p17"/>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12</a:t>
            </a:fld>
            <a:endParaRP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g7937580617_0_71"/>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dk1"/>
              </a:buClr>
              <a:buSzPts val="3600"/>
              <a:buFont typeface="Impact"/>
              <a:buNone/>
            </a:pPr>
            <a:r>
              <a:rPr lang="en-US"/>
              <a:t>References </a:t>
            </a:r>
            <a:endParaRPr/>
          </a:p>
        </p:txBody>
      </p:sp>
      <p:sp>
        <p:nvSpPr>
          <p:cNvPr id="347" name="Google Shape;347;g7937580617_0_71"/>
          <p:cNvSpPr txBox="1">
            <a:spLocks noGrp="1"/>
          </p:cNvSpPr>
          <p:nvPr>
            <p:ph type="ftr" idx="11"/>
          </p:nvPr>
        </p:nvSpPr>
        <p:spPr>
          <a:xfrm>
            <a:off x="259882" y="6335309"/>
            <a:ext cx="5226600" cy="250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 </a:t>
            </a:r>
            <a:endParaRPr/>
          </a:p>
        </p:txBody>
      </p:sp>
      <p:sp>
        <p:nvSpPr>
          <p:cNvPr id="348" name="Google Shape;348;g7937580617_0_71"/>
          <p:cNvSpPr txBox="1">
            <a:spLocks noGrp="1"/>
          </p:cNvSpPr>
          <p:nvPr>
            <p:ph type="sldNum" idx="12"/>
          </p:nvPr>
        </p:nvSpPr>
        <p:spPr>
          <a:xfrm>
            <a:off x="5588000" y="6335309"/>
            <a:ext cx="1016100" cy="250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13</a:t>
            </a:fld>
            <a:endParaRPr/>
          </a:p>
        </p:txBody>
      </p:sp>
      <p:sp>
        <p:nvSpPr>
          <p:cNvPr id="349" name="Google Shape;349;g7937580617_0_71"/>
          <p:cNvSpPr txBox="1"/>
          <p:nvPr/>
        </p:nvSpPr>
        <p:spPr>
          <a:xfrm>
            <a:off x="356475" y="1239200"/>
            <a:ext cx="11473200" cy="471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Georgia"/>
                <a:ea typeface="Georgia"/>
                <a:cs typeface="Georgia"/>
                <a:sym typeface="Georgia"/>
              </a:rPr>
              <a:t>&lt;div&gt;Icons made by &lt;a href="https://www.flaticon.com/authors/eucalyp" title="Eucalyp"&gt;Eucalyp&lt;/a&gt; from &lt;a href="https://www.flaticon.com/" title="Flaticon"&gt;</a:t>
            </a:r>
            <a:r>
              <a:rPr lang="en-US" u="sng">
                <a:solidFill>
                  <a:schemeClr val="hlink"/>
                </a:solidFill>
                <a:latin typeface="Georgia"/>
                <a:ea typeface="Georgia"/>
                <a:cs typeface="Georgia"/>
                <a:sym typeface="Georgia"/>
                <a:hlinkClick r:id="rId3"/>
              </a:rPr>
              <a:t>www.flaticon.com</a:t>
            </a:r>
            <a:r>
              <a:rPr lang="en-US">
                <a:latin typeface="Georgia"/>
                <a:ea typeface="Georgia"/>
                <a:cs typeface="Georgia"/>
                <a:sym typeface="Georgia"/>
              </a:rPr>
              <a:t>&lt;/a&gt;&lt;/div&gt;</a:t>
            </a:r>
            <a:endParaRPr>
              <a:latin typeface="Georgia"/>
              <a:ea typeface="Georgia"/>
              <a:cs typeface="Georgia"/>
              <a:sym typeface="Georgia"/>
            </a:endParaRPr>
          </a:p>
          <a:p>
            <a:pPr marL="0" lvl="0" indent="0" algn="l" rtl="0">
              <a:spcBef>
                <a:spcPts val="0"/>
              </a:spcBef>
              <a:spcAft>
                <a:spcPts val="0"/>
              </a:spcAft>
              <a:buNone/>
            </a:pPr>
            <a:endParaRPr>
              <a:latin typeface="Georgia"/>
              <a:ea typeface="Georgia"/>
              <a:cs typeface="Georgia"/>
              <a:sym typeface="Georgia"/>
            </a:endParaRPr>
          </a:p>
          <a:p>
            <a:pPr marL="0" lvl="0" indent="0" algn="l" rtl="0">
              <a:spcBef>
                <a:spcPts val="0"/>
              </a:spcBef>
              <a:spcAft>
                <a:spcPts val="0"/>
              </a:spcAft>
              <a:buNone/>
            </a:pPr>
            <a:r>
              <a:rPr lang="en-US">
                <a:latin typeface="Georgia"/>
                <a:ea typeface="Georgia"/>
                <a:cs typeface="Georgia"/>
                <a:sym typeface="Georgia"/>
              </a:rPr>
              <a:t>&lt;div&gt;Icons made by &lt;a href="https://www.flaticon.com/authors/freepik" title="Freepik"&gt;Freepik&lt;/a&gt; from &lt;a href="https://www.flaticon.com/" title="Flaticon"&gt;</a:t>
            </a:r>
            <a:r>
              <a:rPr lang="en-US" u="sng">
                <a:solidFill>
                  <a:schemeClr val="hlink"/>
                </a:solidFill>
                <a:latin typeface="Georgia"/>
                <a:ea typeface="Georgia"/>
                <a:cs typeface="Georgia"/>
                <a:sym typeface="Georgia"/>
                <a:hlinkClick r:id="rId3"/>
              </a:rPr>
              <a:t>www.flaticon.com</a:t>
            </a:r>
            <a:r>
              <a:rPr lang="en-US">
                <a:latin typeface="Georgia"/>
                <a:ea typeface="Georgia"/>
                <a:cs typeface="Georgia"/>
                <a:sym typeface="Georgia"/>
              </a:rPr>
              <a:t>&lt;/a&gt;&lt;/div&gt;</a:t>
            </a:r>
            <a:endParaRPr>
              <a:latin typeface="Georgia"/>
              <a:ea typeface="Georgia"/>
              <a:cs typeface="Georgia"/>
              <a:sym typeface="Georgia"/>
            </a:endParaRPr>
          </a:p>
          <a:p>
            <a:pPr marL="0" lvl="0" indent="0" algn="l" rtl="0">
              <a:spcBef>
                <a:spcPts val="0"/>
              </a:spcBef>
              <a:spcAft>
                <a:spcPts val="0"/>
              </a:spcAft>
              <a:buNone/>
            </a:pPr>
            <a:endParaRPr>
              <a:latin typeface="Georgia"/>
              <a:ea typeface="Georgia"/>
              <a:cs typeface="Georgia"/>
              <a:sym typeface="Georgia"/>
            </a:endParaRPr>
          </a:p>
          <a:p>
            <a:pPr marL="0" lvl="0" indent="0" algn="l" rtl="0">
              <a:spcBef>
                <a:spcPts val="0"/>
              </a:spcBef>
              <a:spcAft>
                <a:spcPts val="0"/>
              </a:spcAft>
              <a:buNone/>
            </a:pPr>
            <a:r>
              <a:rPr lang="en-US">
                <a:latin typeface="Georgia"/>
                <a:ea typeface="Georgia"/>
                <a:cs typeface="Georgia"/>
                <a:sym typeface="Georgia"/>
              </a:rPr>
              <a:t>&lt;div&gt;Icons made by &lt;a href="https://www.flaticon.com/authors/freepik" title="Freepik"&gt;Freepik&lt;/a&gt; from &lt;a href="https://www.flaticon.com/" title="Flaticon"&gt;</a:t>
            </a:r>
            <a:r>
              <a:rPr lang="en-US" u="sng">
                <a:solidFill>
                  <a:schemeClr val="hlink"/>
                </a:solidFill>
                <a:latin typeface="Georgia"/>
                <a:ea typeface="Georgia"/>
                <a:cs typeface="Georgia"/>
                <a:sym typeface="Georgia"/>
                <a:hlinkClick r:id="rId3"/>
              </a:rPr>
              <a:t>www.flaticon.com</a:t>
            </a:r>
            <a:r>
              <a:rPr lang="en-US">
                <a:latin typeface="Georgia"/>
                <a:ea typeface="Georgia"/>
                <a:cs typeface="Georgia"/>
                <a:sym typeface="Georgia"/>
              </a:rPr>
              <a:t>&lt;/a&gt;&lt;/div&gt; </a:t>
            </a:r>
            <a:endParaRPr>
              <a:latin typeface="Georgia"/>
              <a:ea typeface="Georgia"/>
              <a:cs typeface="Georgia"/>
              <a:sym typeface="Georgia"/>
            </a:endParaRP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5"/>
          <p:cNvSpPr txBox="1">
            <a:spLocks noGrp="1"/>
          </p:cNvSpPr>
          <p:nvPr>
            <p:ph type="title"/>
          </p:nvPr>
        </p:nvSpPr>
        <p:spPr>
          <a:xfrm>
            <a:off x="259883" y="434108"/>
            <a:ext cx="11569729" cy="895927"/>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dk1"/>
              </a:buClr>
              <a:buSzPts val="3600"/>
              <a:buFont typeface="Impact"/>
              <a:buNone/>
            </a:pPr>
            <a:r>
              <a:rPr lang="en-US"/>
              <a:t>Concept and Design Goals</a:t>
            </a:r>
            <a:endParaRPr/>
          </a:p>
        </p:txBody>
      </p:sp>
      <p:sp>
        <p:nvSpPr>
          <p:cNvPr id="206" name="Google Shape;206;p5"/>
          <p:cNvSpPr txBox="1">
            <a:spLocks noGrp="1"/>
          </p:cNvSpPr>
          <p:nvPr>
            <p:ph type="body" idx="1"/>
          </p:nvPr>
        </p:nvSpPr>
        <p:spPr>
          <a:xfrm>
            <a:off x="259875" y="1413175"/>
            <a:ext cx="8968500" cy="2848500"/>
          </a:xfrm>
          <a:prstGeom prst="rect">
            <a:avLst/>
          </a:prstGeom>
          <a:noFill/>
          <a:ln>
            <a:noFill/>
          </a:ln>
        </p:spPr>
        <p:txBody>
          <a:bodyPr spcFirstLastPara="1" wrap="square" lIns="91425" tIns="45700" rIns="91425" bIns="45700" anchor="t" anchorCtr="0">
            <a:normAutofit/>
          </a:bodyPr>
          <a:lstStyle/>
          <a:p>
            <a:pPr marL="457200" lvl="0" indent="-325755" algn="l" rtl="0">
              <a:lnSpc>
                <a:spcPct val="100000"/>
              </a:lnSpc>
              <a:spcBef>
                <a:spcPts val="0"/>
              </a:spcBef>
              <a:spcAft>
                <a:spcPts val="0"/>
              </a:spcAft>
              <a:buSzPts val="1530"/>
              <a:buChar char="●"/>
            </a:pPr>
            <a:r>
              <a:rPr lang="en-US" dirty="0"/>
              <a:t>Forward and rear facing ultrasonic sensors </a:t>
            </a:r>
            <a:endParaRPr dirty="0"/>
          </a:p>
          <a:p>
            <a:pPr marL="457200" lvl="0" indent="0" algn="l" rtl="0">
              <a:lnSpc>
                <a:spcPct val="100000"/>
              </a:lnSpc>
              <a:spcBef>
                <a:spcPts val="0"/>
              </a:spcBef>
              <a:spcAft>
                <a:spcPts val="0"/>
              </a:spcAft>
              <a:buNone/>
            </a:pPr>
            <a:endParaRPr dirty="0"/>
          </a:p>
          <a:p>
            <a:pPr marL="457200" lvl="0" indent="-325755" algn="l" rtl="0">
              <a:lnSpc>
                <a:spcPct val="100000"/>
              </a:lnSpc>
              <a:spcBef>
                <a:spcPts val="0"/>
              </a:spcBef>
              <a:spcAft>
                <a:spcPts val="0"/>
              </a:spcAft>
              <a:buSzPts val="1530"/>
              <a:buChar char="●"/>
            </a:pPr>
            <a:r>
              <a:rPr lang="en-US" dirty="0"/>
              <a:t>Indication of distance for both directions in cm on an LCD</a:t>
            </a:r>
            <a:endParaRPr dirty="0"/>
          </a:p>
          <a:p>
            <a:pPr marL="457200" lvl="0" indent="0" algn="l" rtl="0">
              <a:lnSpc>
                <a:spcPct val="100000"/>
              </a:lnSpc>
              <a:spcBef>
                <a:spcPts val="0"/>
              </a:spcBef>
              <a:spcAft>
                <a:spcPts val="0"/>
              </a:spcAft>
              <a:buNone/>
            </a:pPr>
            <a:endParaRPr dirty="0"/>
          </a:p>
          <a:p>
            <a:pPr marL="457200" lvl="0" indent="-325755" algn="l" rtl="0">
              <a:lnSpc>
                <a:spcPct val="100000"/>
              </a:lnSpc>
              <a:spcBef>
                <a:spcPts val="0"/>
              </a:spcBef>
              <a:spcAft>
                <a:spcPts val="0"/>
              </a:spcAft>
              <a:buSzPts val="1530"/>
              <a:buChar char="●"/>
            </a:pPr>
            <a:r>
              <a:rPr lang="en-US" dirty="0"/>
              <a:t>Configurable proximity thresholds for both directions </a:t>
            </a:r>
            <a:endParaRPr dirty="0"/>
          </a:p>
          <a:p>
            <a:pPr marL="0" lvl="0" indent="0" algn="l" rtl="0">
              <a:lnSpc>
                <a:spcPct val="100000"/>
              </a:lnSpc>
              <a:spcBef>
                <a:spcPts val="0"/>
              </a:spcBef>
              <a:spcAft>
                <a:spcPts val="0"/>
              </a:spcAft>
              <a:buNone/>
            </a:pPr>
            <a:endParaRPr dirty="0"/>
          </a:p>
          <a:p>
            <a:pPr marL="457200" lvl="0" indent="-325755" algn="l" rtl="0">
              <a:lnSpc>
                <a:spcPct val="100000"/>
              </a:lnSpc>
              <a:spcBef>
                <a:spcPts val="0"/>
              </a:spcBef>
              <a:spcAft>
                <a:spcPts val="0"/>
              </a:spcAft>
              <a:buSzPts val="1530"/>
              <a:buChar char="●"/>
            </a:pPr>
            <a:r>
              <a:rPr lang="en-US" dirty="0"/>
              <a:t>Indication of when proximity thresholds are hit</a:t>
            </a:r>
            <a:endParaRPr dirty="0"/>
          </a:p>
        </p:txBody>
      </p:sp>
      <p:sp>
        <p:nvSpPr>
          <p:cNvPr id="207" name="Google Shape;207;p5"/>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 </a:t>
            </a:r>
            <a:endParaRPr/>
          </a:p>
        </p:txBody>
      </p:sp>
      <p:sp>
        <p:nvSpPr>
          <p:cNvPr id="208" name="Google Shape;208;p5"/>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2</a:t>
            </a:fld>
            <a:endParaRPr/>
          </a:p>
        </p:txBody>
      </p:sp>
      <p:pic>
        <p:nvPicPr>
          <p:cNvPr id="209" name="Google Shape;209;p5"/>
          <p:cNvPicPr preferRelativeResize="0"/>
          <p:nvPr/>
        </p:nvPicPr>
        <p:blipFill>
          <a:blip r:embed="rId3">
            <a:alphaModFix/>
          </a:blip>
          <a:stretch>
            <a:fillRect/>
          </a:stretch>
        </p:blipFill>
        <p:spPr>
          <a:xfrm>
            <a:off x="665075" y="4841901"/>
            <a:ext cx="3569799" cy="1058124"/>
          </a:xfrm>
          <a:prstGeom prst="rect">
            <a:avLst/>
          </a:prstGeom>
          <a:noFill/>
          <a:ln>
            <a:noFill/>
          </a:ln>
        </p:spPr>
      </p:pic>
      <p:pic>
        <p:nvPicPr>
          <p:cNvPr id="210" name="Google Shape;210;p5"/>
          <p:cNvPicPr preferRelativeResize="0"/>
          <p:nvPr/>
        </p:nvPicPr>
        <p:blipFill>
          <a:blip r:embed="rId4">
            <a:alphaModFix/>
          </a:blip>
          <a:stretch>
            <a:fillRect/>
          </a:stretch>
        </p:blipFill>
        <p:spPr>
          <a:xfrm>
            <a:off x="7621825" y="4261584"/>
            <a:ext cx="2325478" cy="1626193"/>
          </a:xfrm>
          <a:prstGeom prst="rect">
            <a:avLst/>
          </a:prstGeom>
          <a:noFill/>
          <a:ln>
            <a:noFill/>
          </a:ln>
        </p:spPr>
      </p:pic>
      <p:pic>
        <p:nvPicPr>
          <p:cNvPr id="211" name="Google Shape;211;p5"/>
          <p:cNvPicPr preferRelativeResize="0"/>
          <p:nvPr/>
        </p:nvPicPr>
        <p:blipFill>
          <a:blip r:embed="rId5">
            <a:alphaModFix/>
          </a:blip>
          <a:stretch>
            <a:fillRect/>
          </a:stretch>
        </p:blipFill>
        <p:spPr>
          <a:xfrm>
            <a:off x="9228425" y="915809"/>
            <a:ext cx="2325477" cy="1308766"/>
          </a:xfrm>
          <a:prstGeom prst="rect">
            <a:avLst/>
          </a:prstGeom>
          <a:noFill/>
          <a:ln>
            <a:noFill/>
          </a:ln>
        </p:spPr>
      </p:pic>
      <p:sp>
        <p:nvSpPr>
          <p:cNvPr id="212" name="Google Shape;212;p5"/>
          <p:cNvSpPr txBox="1">
            <a:spLocks noGrp="1"/>
          </p:cNvSpPr>
          <p:nvPr>
            <p:ph type="body" idx="4294967295"/>
          </p:nvPr>
        </p:nvSpPr>
        <p:spPr>
          <a:xfrm>
            <a:off x="5231875" y="4261575"/>
            <a:ext cx="22263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Forward: Buzzer</a:t>
            </a:r>
            <a:endParaRPr/>
          </a:p>
        </p:txBody>
      </p:sp>
      <p:sp>
        <p:nvSpPr>
          <p:cNvPr id="213" name="Google Shape;213;p5"/>
          <p:cNvSpPr txBox="1">
            <a:spLocks noGrp="1"/>
          </p:cNvSpPr>
          <p:nvPr>
            <p:ph type="body" idx="4294967295"/>
          </p:nvPr>
        </p:nvSpPr>
        <p:spPr>
          <a:xfrm>
            <a:off x="1725425" y="4302338"/>
            <a:ext cx="17979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Rear: LEDs</a:t>
            </a:r>
            <a:endParaRPr/>
          </a:p>
        </p:txBody>
      </p:sp>
      <p:pic>
        <p:nvPicPr>
          <p:cNvPr id="214" name="Google Shape;214;p5"/>
          <p:cNvPicPr preferRelativeResize="0"/>
          <p:nvPr/>
        </p:nvPicPr>
        <p:blipFill>
          <a:blip r:embed="rId6">
            <a:alphaModFix/>
          </a:blip>
          <a:stretch>
            <a:fillRect/>
          </a:stretch>
        </p:blipFill>
        <p:spPr>
          <a:xfrm>
            <a:off x="9228425" y="2510136"/>
            <a:ext cx="2325472" cy="1465890"/>
          </a:xfrm>
          <a:prstGeom prst="rect">
            <a:avLst/>
          </a:prstGeom>
          <a:noFill/>
          <a:ln>
            <a:noFill/>
          </a:ln>
        </p:spPr>
      </p:pic>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g7935a86400_0_2"/>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dk1"/>
              </a:buClr>
              <a:buSzPts val="3600"/>
              <a:buFont typeface="Impact"/>
              <a:buNone/>
            </a:pPr>
            <a:r>
              <a:rPr lang="en-US"/>
              <a:t>Sensors and LCD</a:t>
            </a:r>
            <a:endParaRPr/>
          </a:p>
        </p:txBody>
      </p:sp>
      <p:sp>
        <p:nvSpPr>
          <p:cNvPr id="220" name="Google Shape;220;g7935a86400_0_2"/>
          <p:cNvSpPr txBox="1">
            <a:spLocks noGrp="1"/>
          </p:cNvSpPr>
          <p:nvPr>
            <p:ph type="ftr" idx="11"/>
          </p:nvPr>
        </p:nvSpPr>
        <p:spPr>
          <a:xfrm>
            <a:off x="259882" y="6335309"/>
            <a:ext cx="5226600" cy="250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 </a:t>
            </a:r>
            <a:endParaRPr/>
          </a:p>
        </p:txBody>
      </p:sp>
      <p:sp>
        <p:nvSpPr>
          <p:cNvPr id="221" name="Google Shape;221;g7935a86400_0_2"/>
          <p:cNvSpPr txBox="1">
            <a:spLocks noGrp="1"/>
          </p:cNvSpPr>
          <p:nvPr>
            <p:ph type="sldNum" idx="12"/>
          </p:nvPr>
        </p:nvSpPr>
        <p:spPr>
          <a:xfrm>
            <a:off x="5588000" y="6335309"/>
            <a:ext cx="1016100" cy="250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3</a:t>
            </a:fld>
            <a:endParaRPr/>
          </a:p>
        </p:txBody>
      </p:sp>
      <p:pic>
        <p:nvPicPr>
          <p:cNvPr id="222" name="Google Shape;222;g7935a86400_0_2"/>
          <p:cNvPicPr preferRelativeResize="0"/>
          <p:nvPr/>
        </p:nvPicPr>
        <p:blipFill>
          <a:blip r:embed="rId3">
            <a:alphaModFix/>
          </a:blip>
          <a:stretch>
            <a:fillRect/>
          </a:stretch>
        </p:blipFill>
        <p:spPr>
          <a:xfrm>
            <a:off x="1310150" y="1681475"/>
            <a:ext cx="3746472" cy="3362246"/>
          </a:xfrm>
          <a:prstGeom prst="rect">
            <a:avLst/>
          </a:prstGeom>
          <a:noFill/>
          <a:ln>
            <a:noFill/>
          </a:ln>
        </p:spPr>
      </p:pic>
      <p:pic>
        <p:nvPicPr>
          <p:cNvPr id="223" name="Google Shape;223;g7935a86400_0_2"/>
          <p:cNvPicPr preferRelativeResize="0"/>
          <p:nvPr/>
        </p:nvPicPr>
        <p:blipFill>
          <a:blip r:embed="rId4">
            <a:alphaModFix/>
          </a:blip>
          <a:stretch>
            <a:fillRect/>
          </a:stretch>
        </p:blipFill>
        <p:spPr>
          <a:xfrm>
            <a:off x="7000825" y="1463148"/>
            <a:ext cx="3918758" cy="1281650"/>
          </a:xfrm>
          <a:prstGeom prst="rect">
            <a:avLst/>
          </a:prstGeom>
          <a:noFill/>
          <a:ln>
            <a:noFill/>
          </a:ln>
        </p:spPr>
      </p:pic>
      <p:pic>
        <p:nvPicPr>
          <p:cNvPr id="224" name="Google Shape;224;g7935a86400_0_2"/>
          <p:cNvPicPr preferRelativeResize="0"/>
          <p:nvPr/>
        </p:nvPicPr>
        <p:blipFill>
          <a:blip r:embed="rId5">
            <a:alphaModFix/>
          </a:blip>
          <a:stretch>
            <a:fillRect/>
          </a:stretch>
        </p:blipFill>
        <p:spPr>
          <a:xfrm>
            <a:off x="7166225" y="3067776"/>
            <a:ext cx="3587952" cy="1798025"/>
          </a:xfrm>
          <a:prstGeom prst="rect">
            <a:avLst/>
          </a:prstGeom>
          <a:noFill/>
          <a:ln>
            <a:noFill/>
          </a:ln>
        </p:spPr>
      </p:pic>
      <p:sp>
        <p:nvSpPr>
          <p:cNvPr id="225" name="Google Shape;225;g7935a86400_0_2"/>
          <p:cNvSpPr txBox="1">
            <a:spLocks noGrp="1"/>
          </p:cNvSpPr>
          <p:nvPr>
            <p:ph type="body" idx="4294967295"/>
          </p:nvPr>
        </p:nvSpPr>
        <p:spPr>
          <a:xfrm>
            <a:off x="981800" y="5250550"/>
            <a:ext cx="43662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Ultrasonic sensor for both directions</a:t>
            </a:r>
            <a:endParaRPr/>
          </a:p>
        </p:txBody>
      </p:sp>
      <p:sp>
        <p:nvSpPr>
          <p:cNvPr id="226" name="Google Shape;226;g7935a86400_0_2"/>
          <p:cNvSpPr txBox="1">
            <a:spLocks noGrp="1"/>
          </p:cNvSpPr>
          <p:nvPr>
            <p:ph type="body" idx="4294967295"/>
          </p:nvPr>
        </p:nvSpPr>
        <p:spPr>
          <a:xfrm>
            <a:off x="6176950" y="5250550"/>
            <a:ext cx="55665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Direction and proximity (cm) displayed on LCD</a:t>
            </a:r>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g7935a86400_0_22"/>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dk1"/>
              </a:buClr>
              <a:buSzPts val="3600"/>
              <a:buFont typeface="Impact"/>
              <a:buNone/>
            </a:pPr>
            <a:r>
              <a:rPr lang="en-US"/>
              <a:t>Rear Proximity Thresholds : LEDs</a:t>
            </a:r>
            <a:endParaRPr/>
          </a:p>
        </p:txBody>
      </p:sp>
      <p:sp>
        <p:nvSpPr>
          <p:cNvPr id="232" name="Google Shape;232;g7935a86400_0_22"/>
          <p:cNvSpPr txBox="1">
            <a:spLocks noGrp="1"/>
          </p:cNvSpPr>
          <p:nvPr>
            <p:ph type="ftr" idx="11"/>
          </p:nvPr>
        </p:nvSpPr>
        <p:spPr>
          <a:xfrm>
            <a:off x="259882" y="6335309"/>
            <a:ext cx="5226600" cy="250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 </a:t>
            </a:r>
            <a:endParaRPr/>
          </a:p>
        </p:txBody>
      </p:sp>
      <p:sp>
        <p:nvSpPr>
          <p:cNvPr id="233" name="Google Shape;233;g7935a86400_0_22"/>
          <p:cNvSpPr txBox="1">
            <a:spLocks noGrp="1"/>
          </p:cNvSpPr>
          <p:nvPr>
            <p:ph type="sldNum" idx="12"/>
          </p:nvPr>
        </p:nvSpPr>
        <p:spPr>
          <a:xfrm>
            <a:off x="5588000" y="6335309"/>
            <a:ext cx="1016100" cy="250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4</a:t>
            </a:fld>
            <a:endParaRPr/>
          </a:p>
        </p:txBody>
      </p:sp>
      <p:pic>
        <p:nvPicPr>
          <p:cNvPr id="234" name="Google Shape;234;g7935a86400_0_22"/>
          <p:cNvPicPr preferRelativeResize="0"/>
          <p:nvPr/>
        </p:nvPicPr>
        <p:blipFill rotWithShape="1">
          <a:blip r:embed="rId3">
            <a:alphaModFix/>
          </a:blip>
          <a:srcRect t="2381"/>
          <a:stretch/>
        </p:blipFill>
        <p:spPr>
          <a:xfrm>
            <a:off x="471725" y="1673075"/>
            <a:ext cx="2557499" cy="3777148"/>
          </a:xfrm>
          <a:prstGeom prst="rect">
            <a:avLst/>
          </a:prstGeom>
          <a:noFill/>
          <a:ln>
            <a:noFill/>
          </a:ln>
        </p:spPr>
      </p:pic>
      <p:pic>
        <p:nvPicPr>
          <p:cNvPr id="235" name="Google Shape;235;g7935a86400_0_22"/>
          <p:cNvPicPr preferRelativeResize="0"/>
          <p:nvPr/>
        </p:nvPicPr>
        <p:blipFill rotWithShape="1">
          <a:blip r:embed="rId4">
            <a:alphaModFix/>
          </a:blip>
          <a:srcRect t="1215"/>
          <a:stretch/>
        </p:blipFill>
        <p:spPr>
          <a:xfrm>
            <a:off x="3498900" y="1673075"/>
            <a:ext cx="2424598" cy="3731100"/>
          </a:xfrm>
          <a:prstGeom prst="rect">
            <a:avLst/>
          </a:prstGeom>
          <a:noFill/>
          <a:ln>
            <a:noFill/>
          </a:ln>
        </p:spPr>
      </p:pic>
      <p:pic>
        <p:nvPicPr>
          <p:cNvPr id="236" name="Google Shape;236;g7935a86400_0_22"/>
          <p:cNvPicPr preferRelativeResize="0"/>
          <p:nvPr/>
        </p:nvPicPr>
        <p:blipFill rotWithShape="1">
          <a:blip r:embed="rId5">
            <a:alphaModFix/>
          </a:blip>
          <a:srcRect t="2381"/>
          <a:stretch/>
        </p:blipFill>
        <p:spPr>
          <a:xfrm>
            <a:off x="6393175" y="1673100"/>
            <a:ext cx="2424601" cy="3777147"/>
          </a:xfrm>
          <a:prstGeom prst="rect">
            <a:avLst/>
          </a:prstGeom>
          <a:noFill/>
          <a:ln>
            <a:noFill/>
          </a:ln>
        </p:spPr>
      </p:pic>
      <p:pic>
        <p:nvPicPr>
          <p:cNvPr id="237" name="Google Shape;237;g7935a86400_0_22"/>
          <p:cNvPicPr preferRelativeResize="0"/>
          <p:nvPr/>
        </p:nvPicPr>
        <p:blipFill rotWithShape="1">
          <a:blip r:embed="rId6">
            <a:alphaModFix/>
          </a:blip>
          <a:srcRect t="2761"/>
          <a:stretch/>
        </p:blipFill>
        <p:spPr>
          <a:xfrm>
            <a:off x="9327650" y="1673075"/>
            <a:ext cx="2424601" cy="3792753"/>
          </a:xfrm>
          <a:prstGeom prst="rect">
            <a:avLst/>
          </a:prstGeom>
          <a:noFill/>
          <a:ln>
            <a:noFill/>
          </a:ln>
        </p:spPr>
      </p:pic>
      <p:sp>
        <p:nvSpPr>
          <p:cNvPr id="238" name="Google Shape;238;g7935a86400_0_22"/>
          <p:cNvSpPr txBox="1">
            <a:spLocks noGrp="1"/>
          </p:cNvSpPr>
          <p:nvPr>
            <p:ph type="body" idx="4294967295"/>
          </p:nvPr>
        </p:nvSpPr>
        <p:spPr>
          <a:xfrm>
            <a:off x="1275338" y="5643300"/>
            <a:ext cx="14223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1. Red</a:t>
            </a:r>
            <a:endParaRPr/>
          </a:p>
        </p:txBody>
      </p:sp>
      <p:sp>
        <p:nvSpPr>
          <p:cNvPr id="239" name="Google Shape;239;g7935a86400_0_22"/>
          <p:cNvSpPr txBox="1">
            <a:spLocks noGrp="1"/>
          </p:cNvSpPr>
          <p:nvPr>
            <p:ph type="body" idx="4294967295"/>
          </p:nvPr>
        </p:nvSpPr>
        <p:spPr>
          <a:xfrm>
            <a:off x="4000038" y="5701300"/>
            <a:ext cx="14223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2. Orange</a:t>
            </a:r>
            <a:endParaRPr/>
          </a:p>
        </p:txBody>
      </p:sp>
      <p:sp>
        <p:nvSpPr>
          <p:cNvPr id="240" name="Google Shape;240;g7935a86400_0_22"/>
          <p:cNvSpPr txBox="1">
            <a:spLocks noGrp="1"/>
          </p:cNvSpPr>
          <p:nvPr>
            <p:ph type="body" idx="4294967295"/>
          </p:nvPr>
        </p:nvSpPr>
        <p:spPr>
          <a:xfrm>
            <a:off x="6894313" y="5701350"/>
            <a:ext cx="14223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3. Yellow</a:t>
            </a:r>
            <a:endParaRPr/>
          </a:p>
        </p:txBody>
      </p:sp>
      <p:sp>
        <p:nvSpPr>
          <p:cNvPr id="241" name="Google Shape;241;g7935a86400_0_22"/>
          <p:cNvSpPr txBox="1">
            <a:spLocks noGrp="1"/>
          </p:cNvSpPr>
          <p:nvPr>
            <p:ph type="body" idx="4294967295"/>
          </p:nvPr>
        </p:nvSpPr>
        <p:spPr>
          <a:xfrm>
            <a:off x="9828788" y="5643300"/>
            <a:ext cx="14223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4. Green</a:t>
            </a:r>
            <a:endParaRP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7935a86400_0_57"/>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dk1"/>
              </a:buClr>
              <a:buSzPts val="3600"/>
              <a:buFont typeface="Impact"/>
              <a:buNone/>
            </a:pPr>
            <a:r>
              <a:rPr lang="en-US"/>
              <a:t>Forward Proximity Thresholds: Buzzer</a:t>
            </a:r>
            <a:endParaRPr/>
          </a:p>
        </p:txBody>
      </p:sp>
      <p:sp>
        <p:nvSpPr>
          <p:cNvPr id="247" name="Google Shape;247;g7935a86400_0_57"/>
          <p:cNvSpPr txBox="1">
            <a:spLocks noGrp="1"/>
          </p:cNvSpPr>
          <p:nvPr>
            <p:ph type="ftr" idx="11"/>
          </p:nvPr>
        </p:nvSpPr>
        <p:spPr>
          <a:xfrm>
            <a:off x="259882" y="6335309"/>
            <a:ext cx="5226600" cy="250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 </a:t>
            </a:r>
            <a:endParaRPr/>
          </a:p>
        </p:txBody>
      </p:sp>
      <p:sp>
        <p:nvSpPr>
          <p:cNvPr id="248" name="Google Shape;248;g7935a86400_0_57"/>
          <p:cNvSpPr txBox="1">
            <a:spLocks noGrp="1"/>
          </p:cNvSpPr>
          <p:nvPr>
            <p:ph type="sldNum" idx="12"/>
          </p:nvPr>
        </p:nvSpPr>
        <p:spPr>
          <a:xfrm>
            <a:off x="5588000" y="6335309"/>
            <a:ext cx="1016100" cy="250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5</a:t>
            </a:fld>
            <a:endParaRPr/>
          </a:p>
        </p:txBody>
      </p:sp>
      <p:sp>
        <p:nvSpPr>
          <p:cNvPr id="249" name="Google Shape;249;g7935a86400_0_57"/>
          <p:cNvSpPr/>
          <p:nvPr/>
        </p:nvSpPr>
        <p:spPr>
          <a:xfrm>
            <a:off x="1059663" y="3514352"/>
            <a:ext cx="1182786" cy="895400"/>
          </a:xfrm>
          <a:custGeom>
            <a:avLst/>
            <a:gdLst/>
            <a:ahLst/>
            <a:cxnLst/>
            <a:rect l="l" t="t" r="r" b="b"/>
            <a:pathLst>
              <a:path w="5438098" h="4164652" extrusionOk="0">
                <a:moveTo>
                  <a:pt x="2719058" y="1578133"/>
                </a:moveTo>
                <a:cubicBezTo>
                  <a:pt x="2442813" y="1578133"/>
                  <a:pt x="2218872" y="1802073"/>
                  <a:pt x="2218872" y="2078316"/>
                </a:cubicBezTo>
                <a:cubicBezTo>
                  <a:pt x="2218872" y="2354559"/>
                  <a:pt x="2442813" y="2578499"/>
                  <a:pt x="2719058" y="2578499"/>
                </a:cubicBezTo>
                <a:cubicBezTo>
                  <a:pt x="2995303" y="2578499"/>
                  <a:pt x="3219244" y="2354559"/>
                  <a:pt x="3219244" y="2078316"/>
                </a:cubicBezTo>
                <a:cubicBezTo>
                  <a:pt x="3219244" y="1802073"/>
                  <a:pt x="2995303" y="1578133"/>
                  <a:pt x="2719058" y="1578133"/>
                </a:cubicBezTo>
                <a:close/>
                <a:moveTo>
                  <a:pt x="2719058" y="1309892"/>
                </a:moveTo>
                <a:cubicBezTo>
                  <a:pt x="3143449" y="1309892"/>
                  <a:pt x="3487485" y="1653927"/>
                  <a:pt x="3487485" y="2078316"/>
                </a:cubicBezTo>
                <a:cubicBezTo>
                  <a:pt x="3487485" y="2502705"/>
                  <a:pt x="3143449" y="2846740"/>
                  <a:pt x="2719058" y="2846740"/>
                </a:cubicBezTo>
                <a:cubicBezTo>
                  <a:pt x="2294667" y="2846740"/>
                  <a:pt x="1950631" y="2502705"/>
                  <a:pt x="1950631" y="2078316"/>
                </a:cubicBezTo>
                <a:cubicBezTo>
                  <a:pt x="1950631" y="1653927"/>
                  <a:pt x="2294667" y="1309892"/>
                  <a:pt x="2719058" y="1309892"/>
                </a:cubicBezTo>
                <a:close/>
                <a:moveTo>
                  <a:pt x="1758587" y="554494"/>
                </a:moveTo>
                <a:cubicBezTo>
                  <a:pt x="1845540" y="510172"/>
                  <a:pt x="1994540" y="540960"/>
                  <a:pt x="1980256" y="715440"/>
                </a:cubicBezTo>
                <a:cubicBezTo>
                  <a:pt x="1497100" y="977905"/>
                  <a:pt x="1169107" y="1489803"/>
                  <a:pt x="1169107" y="2078308"/>
                </a:cubicBezTo>
                <a:cubicBezTo>
                  <a:pt x="1169107" y="2666813"/>
                  <a:pt x="1497100" y="3178711"/>
                  <a:pt x="1980256" y="3441176"/>
                </a:cubicBezTo>
                <a:cubicBezTo>
                  <a:pt x="2045141" y="3614074"/>
                  <a:pt x="1874894" y="3659608"/>
                  <a:pt x="1783025" y="3616968"/>
                </a:cubicBezTo>
                <a:lnTo>
                  <a:pt x="1711063" y="3573251"/>
                </a:lnTo>
                <a:cubicBezTo>
                  <a:pt x="1231503" y="3249267"/>
                  <a:pt x="916205" y="2700608"/>
                  <a:pt x="916205" y="2078308"/>
                </a:cubicBezTo>
                <a:cubicBezTo>
                  <a:pt x="916205" y="1456008"/>
                  <a:pt x="1231503" y="907349"/>
                  <a:pt x="1711063" y="583366"/>
                </a:cubicBezTo>
                <a:lnTo>
                  <a:pt x="1758587" y="554494"/>
                </a:lnTo>
                <a:close/>
                <a:moveTo>
                  <a:pt x="3679515" y="554493"/>
                </a:moveTo>
                <a:lnTo>
                  <a:pt x="3727041" y="583366"/>
                </a:lnTo>
                <a:cubicBezTo>
                  <a:pt x="4206601" y="907349"/>
                  <a:pt x="4521899" y="1456008"/>
                  <a:pt x="4521899" y="2078308"/>
                </a:cubicBezTo>
                <a:cubicBezTo>
                  <a:pt x="4521899" y="2700608"/>
                  <a:pt x="4206601" y="3249267"/>
                  <a:pt x="3727041" y="3573251"/>
                </a:cubicBezTo>
                <a:lnTo>
                  <a:pt x="3655078" y="3616969"/>
                </a:lnTo>
                <a:cubicBezTo>
                  <a:pt x="3569741" y="3633483"/>
                  <a:pt x="3409291" y="3594479"/>
                  <a:pt x="3457848" y="3441176"/>
                </a:cubicBezTo>
                <a:cubicBezTo>
                  <a:pt x="3941005" y="3178711"/>
                  <a:pt x="4268997" y="2666813"/>
                  <a:pt x="4268997" y="2078308"/>
                </a:cubicBezTo>
                <a:cubicBezTo>
                  <a:pt x="4268997" y="1489803"/>
                  <a:pt x="3941005" y="977905"/>
                  <a:pt x="3457848" y="715440"/>
                </a:cubicBezTo>
                <a:cubicBezTo>
                  <a:pt x="3430500" y="488708"/>
                  <a:pt x="3641549" y="510171"/>
                  <a:pt x="3679515" y="554493"/>
                </a:cubicBezTo>
                <a:close/>
                <a:moveTo>
                  <a:pt x="4483380" y="11755"/>
                </a:moveTo>
                <a:lnTo>
                  <a:pt x="4641707" y="155653"/>
                </a:lnTo>
                <a:cubicBezTo>
                  <a:pt x="5133758" y="647702"/>
                  <a:pt x="5438098" y="1327462"/>
                  <a:pt x="5438098" y="2078304"/>
                </a:cubicBezTo>
                <a:cubicBezTo>
                  <a:pt x="5438098" y="2829146"/>
                  <a:pt x="5133758" y="3508906"/>
                  <a:pt x="4641707" y="4000956"/>
                </a:cubicBezTo>
                <a:lnTo>
                  <a:pt x="4463586" y="4162842"/>
                </a:lnTo>
                <a:cubicBezTo>
                  <a:pt x="4365785" y="4172782"/>
                  <a:pt x="4261452" y="4146797"/>
                  <a:pt x="4268154" y="3957527"/>
                </a:cubicBezTo>
                <a:cubicBezTo>
                  <a:pt x="4809402" y="3510851"/>
                  <a:pt x="5154393" y="2834866"/>
                  <a:pt x="5154393" y="2078304"/>
                </a:cubicBezTo>
                <a:cubicBezTo>
                  <a:pt x="5154393" y="1321743"/>
                  <a:pt x="4809402" y="645758"/>
                  <a:pt x="4268154" y="199081"/>
                </a:cubicBezTo>
                <a:cubicBezTo>
                  <a:pt x="4212533" y="28871"/>
                  <a:pt x="4352855" y="-27040"/>
                  <a:pt x="4483380" y="11755"/>
                </a:cubicBezTo>
                <a:close/>
                <a:moveTo>
                  <a:pt x="954719" y="11755"/>
                </a:moveTo>
                <a:cubicBezTo>
                  <a:pt x="1121212" y="-21337"/>
                  <a:pt x="1212593" y="43542"/>
                  <a:pt x="1199471" y="177002"/>
                </a:cubicBezTo>
                <a:lnTo>
                  <a:pt x="1169945" y="199081"/>
                </a:lnTo>
                <a:cubicBezTo>
                  <a:pt x="628696" y="645758"/>
                  <a:pt x="283705" y="1321743"/>
                  <a:pt x="283705" y="2078304"/>
                </a:cubicBezTo>
                <a:cubicBezTo>
                  <a:pt x="283705" y="2834866"/>
                  <a:pt x="628696" y="3510851"/>
                  <a:pt x="1169945" y="3957527"/>
                </a:cubicBezTo>
                <a:cubicBezTo>
                  <a:pt x="1176647" y="4097811"/>
                  <a:pt x="1085377" y="4166250"/>
                  <a:pt x="974513" y="4162843"/>
                </a:cubicBezTo>
                <a:lnTo>
                  <a:pt x="796391" y="4000956"/>
                </a:lnTo>
                <a:cubicBezTo>
                  <a:pt x="304340" y="3508906"/>
                  <a:pt x="0" y="2829146"/>
                  <a:pt x="0" y="2078304"/>
                </a:cubicBezTo>
                <a:cubicBezTo>
                  <a:pt x="0" y="1327462"/>
                  <a:pt x="304340" y="647702"/>
                  <a:pt x="796391" y="155653"/>
                </a:cubicBezTo>
                <a:lnTo>
                  <a:pt x="954719" y="11755"/>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Georgia"/>
              <a:ea typeface="Georgia"/>
              <a:cs typeface="Georgia"/>
              <a:sym typeface="Georgia"/>
            </a:endParaRPr>
          </a:p>
        </p:txBody>
      </p:sp>
      <p:sp>
        <p:nvSpPr>
          <p:cNvPr id="250" name="Google Shape;250;g7935a86400_0_57"/>
          <p:cNvSpPr/>
          <p:nvPr/>
        </p:nvSpPr>
        <p:spPr>
          <a:xfrm>
            <a:off x="2473663" y="3514352"/>
            <a:ext cx="1182786" cy="895400"/>
          </a:xfrm>
          <a:custGeom>
            <a:avLst/>
            <a:gdLst/>
            <a:ahLst/>
            <a:cxnLst/>
            <a:rect l="l" t="t" r="r" b="b"/>
            <a:pathLst>
              <a:path w="5438098" h="4164652" extrusionOk="0">
                <a:moveTo>
                  <a:pt x="2719058" y="1578133"/>
                </a:moveTo>
                <a:cubicBezTo>
                  <a:pt x="2442813" y="1578133"/>
                  <a:pt x="2218872" y="1802073"/>
                  <a:pt x="2218872" y="2078316"/>
                </a:cubicBezTo>
                <a:cubicBezTo>
                  <a:pt x="2218872" y="2354559"/>
                  <a:pt x="2442813" y="2578499"/>
                  <a:pt x="2719058" y="2578499"/>
                </a:cubicBezTo>
                <a:cubicBezTo>
                  <a:pt x="2995303" y="2578499"/>
                  <a:pt x="3219244" y="2354559"/>
                  <a:pt x="3219244" y="2078316"/>
                </a:cubicBezTo>
                <a:cubicBezTo>
                  <a:pt x="3219244" y="1802073"/>
                  <a:pt x="2995303" y="1578133"/>
                  <a:pt x="2719058" y="1578133"/>
                </a:cubicBezTo>
                <a:close/>
                <a:moveTo>
                  <a:pt x="2719058" y="1309892"/>
                </a:moveTo>
                <a:cubicBezTo>
                  <a:pt x="3143449" y="1309892"/>
                  <a:pt x="3487485" y="1653927"/>
                  <a:pt x="3487485" y="2078316"/>
                </a:cubicBezTo>
                <a:cubicBezTo>
                  <a:pt x="3487485" y="2502705"/>
                  <a:pt x="3143449" y="2846740"/>
                  <a:pt x="2719058" y="2846740"/>
                </a:cubicBezTo>
                <a:cubicBezTo>
                  <a:pt x="2294667" y="2846740"/>
                  <a:pt x="1950631" y="2502705"/>
                  <a:pt x="1950631" y="2078316"/>
                </a:cubicBezTo>
                <a:cubicBezTo>
                  <a:pt x="1950631" y="1653927"/>
                  <a:pt x="2294667" y="1309892"/>
                  <a:pt x="2719058" y="1309892"/>
                </a:cubicBezTo>
                <a:close/>
                <a:moveTo>
                  <a:pt x="1758587" y="554494"/>
                </a:moveTo>
                <a:cubicBezTo>
                  <a:pt x="1845540" y="510172"/>
                  <a:pt x="1994540" y="540960"/>
                  <a:pt x="1980256" y="715440"/>
                </a:cubicBezTo>
                <a:cubicBezTo>
                  <a:pt x="1497100" y="977905"/>
                  <a:pt x="1169107" y="1489803"/>
                  <a:pt x="1169107" y="2078308"/>
                </a:cubicBezTo>
                <a:cubicBezTo>
                  <a:pt x="1169107" y="2666813"/>
                  <a:pt x="1497100" y="3178711"/>
                  <a:pt x="1980256" y="3441176"/>
                </a:cubicBezTo>
                <a:cubicBezTo>
                  <a:pt x="2045141" y="3614074"/>
                  <a:pt x="1874894" y="3659608"/>
                  <a:pt x="1783025" y="3616968"/>
                </a:cubicBezTo>
                <a:lnTo>
                  <a:pt x="1711063" y="3573251"/>
                </a:lnTo>
                <a:cubicBezTo>
                  <a:pt x="1231503" y="3249267"/>
                  <a:pt x="916205" y="2700608"/>
                  <a:pt x="916205" y="2078308"/>
                </a:cubicBezTo>
                <a:cubicBezTo>
                  <a:pt x="916205" y="1456008"/>
                  <a:pt x="1231503" y="907349"/>
                  <a:pt x="1711063" y="583366"/>
                </a:cubicBezTo>
                <a:lnTo>
                  <a:pt x="1758587" y="554494"/>
                </a:lnTo>
                <a:close/>
                <a:moveTo>
                  <a:pt x="3679515" y="554493"/>
                </a:moveTo>
                <a:lnTo>
                  <a:pt x="3727041" y="583366"/>
                </a:lnTo>
                <a:cubicBezTo>
                  <a:pt x="4206601" y="907349"/>
                  <a:pt x="4521899" y="1456008"/>
                  <a:pt x="4521899" y="2078308"/>
                </a:cubicBezTo>
                <a:cubicBezTo>
                  <a:pt x="4521899" y="2700608"/>
                  <a:pt x="4206601" y="3249267"/>
                  <a:pt x="3727041" y="3573251"/>
                </a:cubicBezTo>
                <a:lnTo>
                  <a:pt x="3655078" y="3616969"/>
                </a:lnTo>
                <a:cubicBezTo>
                  <a:pt x="3569741" y="3633483"/>
                  <a:pt x="3409291" y="3594479"/>
                  <a:pt x="3457848" y="3441176"/>
                </a:cubicBezTo>
                <a:cubicBezTo>
                  <a:pt x="3941005" y="3178711"/>
                  <a:pt x="4268997" y="2666813"/>
                  <a:pt x="4268997" y="2078308"/>
                </a:cubicBezTo>
                <a:cubicBezTo>
                  <a:pt x="4268997" y="1489803"/>
                  <a:pt x="3941005" y="977905"/>
                  <a:pt x="3457848" y="715440"/>
                </a:cubicBezTo>
                <a:cubicBezTo>
                  <a:pt x="3430500" y="488708"/>
                  <a:pt x="3641549" y="510171"/>
                  <a:pt x="3679515" y="554493"/>
                </a:cubicBezTo>
                <a:close/>
                <a:moveTo>
                  <a:pt x="4483380" y="11755"/>
                </a:moveTo>
                <a:lnTo>
                  <a:pt x="4641707" y="155653"/>
                </a:lnTo>
                <a:cubicBezTo>
                  <a:pt x="5133758" y="647702"/>
                  <a:pt x="5438098" y="1327462"/>
                  <a:pt x="5438098" y="2078304"/>
                </a:cubicBezTo>
                <a:cubicBezTo>
                  <a:pt x="5438098" y="2829146"/>
                  <a:pt x="5133758" y="3508906"/>
                  <a:pt x="4641707" y="4000956"/>
                </a:cubicBezTo>
                <a:lnTo>
                  <a:pt x="4463586" y="4162842"/>
                </a:lnTo>
                <a:cubicBezTo>
                  <a:pt x="4365785" y="4172782"/>
                  <a:pt x="4261452" y="4146797"/>
                  <a:pt x="4268154" y="3957527"/>
                </a:cubicBezTo>
                <a:cubicBezTo>
                  <a:pt x="4809402" y="3510851"/>
                  <a:pt x="5154393" y="2834866"/>
                  <a:pt x="5154393" y="2078304"/>
                </a:cubicBezTo>
                <a:cubicBezTo>
                  <a:pt x="5154393" y="1321743"/>
                  <a:pt x="4809402" y="645758"/>
                  <a:pt x="4268154" y="199081"/>
                </a:cubicBezTo>
                <a:cubicBezTo>
                  <a:pt x="4212533" y="28871"/>
                  <a:pt x="4352855" y="-27040"/>
                  <a:pt x="4483380" y="11755"/>
                </a:cubicBezTo>
                <a:close/>
                <a:moveTo>
                  <a:pt x="954719" y="11755"/>
                </a:moveTo>
                <a:cubicBezTo>
                  <a:pt x="1121212" y="-21337"/>
                  <a:pt x="1212593" y="43542"/>
                  <a:pt x="1199471" y="177002"/>
                </a:cubicBezTo>
                <a:lnTo>
                  <a:pt x="1169945" y="199081"/>
                </a:lnTo>
                <a:cubicBezTo>
                  <a:pt x="628696" y="645758"/>
                  <a:pt x="283705" y="1321743"/>
                  <a:pt x="283705" y="2078304"/>
                </a:cubicBezTo>
                <a:cubicBezTo>
                  <a:pt x="283705" y="2834866"/>
                  <a:pt x="628696" y="3510851"/>
                  <a:pt x="1169945" y="3957527"/>
                </a:cubicBezTo>
                <a:cubicBezTo>
                  <a:pt x="1176647" y="4097811"/>
                  <a:pt x="1085377" y="4166250"/>
                  <a:pt x="974513" y="4162843"/>
                </a:cubicBezTo>
                <a:lnTo>
                  <a:pt x="796391" y="4000956"/>
                </a:lnTo>
                <a:cubicBezTo>
                  <a:pt x="304340" y="3508906"/>
                  <a:pt x="0" y="2829146"/>
                  <a:pt x="0" y="2078304"/>
                </a:cubicBezTo>
                <a:cubicBezTo>
                  <a:pt x="0" y="1327462"/>
                  <a:pt x="304340" y="647702"/>
                  <a:pt x="796391" y="155653"/>
                </a:cubicBezTo>
                <a:lnTo>
                  <a:pt x="954719" y="11755"/>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Georgia"/>
              <a:ea typeface="Georgia"/>
              <a:cs typeface="Georgia"/>
              <a:sym typeface="Georgia"/>
            </a:endParaRPr>
          </a:p>
        </p:txBody>
      </p:sp>
      <p:sp>
        <p:nvSpPr>
          <p:cNvPr id="251" name="Google Shape;251;g7935a86400_0_57"/>
          <p:cNvSpPr/>
          <p:nvPr/>
        </p:nvSpPr>
        <p:spPr>
          <a:xfrm>
            <a:off x="3887651" y="3514352"/>
            <a:ext cx="1182786" cy="895400"/>
          </a:xfrm>
          <a:custGeom>
            <a:avLst/>
            <a:gdLst/>
            <a:ahLst/>
            <a:cxnLst/>
            <a:rect l="l" t="t" r="r" b="b"/>
            <a:pathLst>
              <a:path w="5438098" h="4164652" extrusionOk="0">
                <a:moveTo>
                  <a:pt x="2719058" y="1578133"/>
                </a:moveTo>
                <a:cubicBezTo>
                  <a:pt x="2442813" y="1578133"/>
                  <a:pt x="2218872" y="1802073"/>
                  <a:pt x="2218872" y="2078316"/>
                </a:cubicBezTo>
                <a:cubicBezTo>
                  <a:pt x="2218872" y="2354559"/>
                  <a:pt x="2442813" y="2578499"/>
                  <a:pt x="2719058" y="2578499"/>
                </a:cubicBezTo>
                <a:cubicBezTo>
                  <a:pt x="2995303" y="2578499"/>
                  <a:pt x="3219244" y="2354559"/>
                  <a:pt x="3219244" y="2078316"/>
                </a:cubicBezTo>
                <a:cubicBezTo>
                  <a:pt x="3219244" y="1802073"/>
                  <a:pt x="2995303" y="1578133"/>
                  <a:pt x="2719058" y="1578133"/>
                </a:cubicBezTo>
                <a:close/>
                <a:moveTo>
                  <a:pt x="2719058" y="1309892"/>
                </a:moveTo>
                <a:cubicBezTo>
                  <a:pt x="3143449" y="1309892"/>
                  <a:pt x="3487485" y="1653927"/>
                  <a:pt x="3487485" y="2078316"/>
                </a:cubicBezTo>
                <a:cubicBezTo>
                  <a:pt x="3487485" y="2502705"/>
                  <a:pt x="3143449" y="2846740"/>
                  <a:pt x="2719058" y="2846740"/>
                </a:cubicBezTo>
                <a:cubicBezTo>
                  <a:pt x="2294667" y="2846740"/>
                  <a:pt x="1950631" y="2502705"/>
                  <a:pt x="1950631" y="2078316"/>
                </a:cubicBezTo>
                <a:cubicBezTo>
                  <a:pt x="1950631" y="1653927"/>
                  <a:pt x="2294667" y="1309892"/>
                  <a:pt x="2719058" y="1309892"/>
                </a:cubicBezTo>
                <a:close/>
                <a:moveTo>
                  <a:pt x="1758587" y="554494"/>
                </a:moveTo>
                <a:cubicBezTo>
                  <a:pt x="1845540" y="510172"/>
                  <a:pt x="1994540" y="540960"/>
                  <a:pt x="1980256" y="715440"/>
                </a:cubicBezTo>
                <a:cubicBezTo>
                  <a:pt x="1497100" y="977905"/>
                  <a:pt x="1169107" y="1489803"/>
                  <a:pt x="1169107" y="2078308"/>
                </a:cubicBezTo>
                <a:cubicBezTo>
                  <a:pt x="1169107" y="2666813"/>
                  <a:pt x="1497100" y="3178711"/>
                  <a:pt x="1980256" y="3441176"/>
                </a:cubicBezTo>
                <a:cubicBezTo>
                  <a:pt x="2045141" y="3614074"/>
                  <a:pt x="1874894" y="3659608"/>
                  <a:pt x="1783025" y="3616968"/>
                </a:cubicBezTo>
                <a:lnTo>
                  <a:pt x="1711063" y="3573251"/>
                </a:lnTo>
                <a:cubicBezTo>
                  <a:pt x="1231503" y="3249267"/>
                  <a:pt x="916205" y="2700608"/>
                  <a:pt x="916205" y="2078308"/>
                </a:cubicBezTo>
                <a:cubicBezTo>
                  <a:pt x="916205" y="1456008"/>
                  <a:pt x="1231503" y="907349"/>
                  <a:pt x="1711063" y="583366"/>
                </a:cubicBezTo>
                <a:lnTo>
                  <a:pt x="1758587" y="554494"/>
                </a:lnTo>
                <a:close/>
                <a:moveTo>
                  <a:pt x="3679515" y="554493"/>
                </a:moveTo>
                <a:lnTo>
                  <a:pt x="3727041" y="583366"/>
                </a:lnTo>
                <a:cubicBezTo>
                  <a:pt x="4206601" y="907349"/>
                  <a:pt x="4521899" y="1456008"/>
                  <a:pt x="4521899" y="2078308"/>
                </a:cubicBezTo>
                <a:cubicBezTo>
                  <a:pt x="4521899" y="2700608"/>
                  <a:pt x="4206601" y="3249267"/>
                  <a:pt x="3727041" y="3573251"/>
                </a:cubicBezTo>
                <a:lnTo>
                  <a:pt x="3655078" y="3616969"/>
                </a:lnTo>
                <a:cubicBezTo>
                  <a:pt x="3569741" y="3633483"/>
                  <a:pt x="3409291" y="3594479"/>
                  <a:pt x="3457848" y="3441176"/>
                </a:cubicBezTo>
                <a:cubicBezTo>
                  <a:pt x="3941005" y="3178711"/>
                  <a:pt x="4268997" y="2666813"/>
                  <a:pt x="4268997" y="2078308"/>
                </a:cubicBezTo>
                <a:cubicBezTo>
                  <a:pt x="4268997" y="1489803"/>
                  <a:pt x="3941005" y="977905"/>
                  <a:pt x="3457848" y="715440"/>
                </a:cubicBezTo>
                <a:cubicBezTo>
                  <a:pt x="3430500" y="488708"/>
                  <a:pt x="3641549" y="510171"/>
                  <a:pt x="3679515" y="554493"/>
                </a:cubicBezTo>
                <a:close/>
                <a:moveTo>
                  <a:pt x="4483380" y="11755"/>
                </a:moveTo>
                <a:lnTo>
                  <a:pt x="4641707" y="155653"/>
                </a:lnTo>
                <a:cubicBezTo>
                  <a:pt x="5133758" y="647702"/>
                  <a:pt x="5438098" y="1327462"/>
                  <a:pt x="5438098" y="2078304"/>
                </a:cubicBezTo>
                <a:cubicBezTo>
                  <a:pt x="5438098" y="2829146"/>
                  <a:pt x="5133758" y="3508906"/>
                  <a:pt x="4641707" y="4000956"/>
                </a:cubicBezTo>
                <a:lnTo>
                  <a:pt x="4463586" y="4162842"/>
                </a:lnTo>
                <a:cubicBezTo>
                  <a:pt x="4365785" y="4172782"/>
                  <a:pt x="4261452" y="4146797"/>
                  <a:pt x="4268154" y="3957527"/>
                </a:cubicBezTo>
                <a:cubicBezTo>
                  <a:pt x="4809402" y="3510851"/>
                  <a:pt x="5154393" y="2834866"/>
                  <a:pt x="5154393" y="2078304"/>
                </a:cubicBezTo>
                <a:cubicBezTo>
                  <a:pt x="5154393" y="1321743"/>
                  <a:pt x="4809402" y="645758"/>
                  <a:pt x="4268154" y="199081"/>
                </a:cubicBezTo>
                <a:cubicBezTo>
                  <a:pt x="4212533" y="28871"/>
                  <a:pt x="4352855" y="-27040"/>
                  <a:pt x="4483380" y="11755"/>
                </a:cubicBezTo>
                <a:close/>
                <a:moveTo>
                  <a:pt x="954719" y="11755"/>
                </a:moveTo>
                <a:cubicBezTo>
                  <a:pt x="1121212" y="-21337"/>
                  <a:pt x="1212593" y="43542"/>
                  <a:pt x="1199471" y="177002"/>
                </a:cubicBezTo>
                <a:lnTo>
                  <a:pt x="1169945" y="199081"/>
                </a:lnTo>
                <a:cubicBezTo>
                  <a:pt x="628696" y="645758"/>
                  <a:pt x="283705" y="1321743"/>
                  <a:pt x="283705" y="2078304"/>
                </a:cubicBezTo>
                <a:cubicBezTo>
                  <a:pt x="283705" y="2834866"/>
                  <a:pt x="628696" y="3510851"/>
                  <a:pt x="1169945" y="3957527"/>
                </a:cubicBezTo>
                <a:cubicBezTo>
                  <a:pt x="1176647" y="4097811"/>
                  <a:pt x="1085377" y="4166250"/>
                  <a:pt x="974513" y="4162843"/>
                </a:cubicBezTo>
                <a:lnTo>
                  <a:pt x="796391" y="4000956"/>
                </a:lnTo>
                <a:cubicBezTo>
                  <a:pt x="304340" y="3508906"/>
                  <a:pt x="0" y="2829146"/>
                  <a:pt x="0" y="2078304"/>
                </a:cubicBezTo>
                <a:cubicBezTo>
                  <a:pt x="0" y="1327462"/>
                  <a:pt x="304340" y="647702"/>
                  <a:pt x="796391" y="155653"/>
                </a:cubicBezTo>
                <a:lnTo>
                  <a:pt x="954719" y="11755"/>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Georgia"/>
              <a:ea typeface="Georgia"/>
              <a:cs typeface="Georgia"/>
              <a:sym typeface="Georgia"/>
            </a:endParaRPr>
          </a:p>
        </p:txBody>
      </p:sp>
      <p:sp>
        <p:nvSpPr>
          <p:cNvPr id="252" name="Google Shape;252;g7935a86400_0_57"/>
          <p:cNvSpPr/>
          <p:nvPr/>
        </p:nvSpPr>
        <p:spPr>
          <a:xfrm>
            <a:off x="5301651" y="3514352"/>
            <a:ext cx="1182786" cy="895400"/>
          </a:xfrm>
          <a:custGeom>
            <a:avLst/>
            <a:gdLst/>
            <a:ahLst/>
            <a:cxnLst/>
            <a:rect l="l" t="t" r="r" b="b"/>
            <a:pathLst>
              <a:path w="5438098" h="4164652" extrusionOk="0">
                <a:moveTo>
                  <a:pt x="2719058" y="1578133"/>
                </a:moveTo>
                <a:cubicBezTo>
                  <a:pt x="2442813" y="1578133"/>
                  <a:pt x="2218872" y="1802073"/>
                  <a:pt x="2218872" y="2078316"/>
                </a:cubicBezTo>
                <a:cubicBezTo>
                  <a:pt x="2218872" y="2354559"/>
                  <a:pt x="2442813" y="2578499"/>
                  <a:pt x="2719058" y="2578499"/>
                </a:cubicBezTo>
                <a:cubicBezTo>
                  <a:pt x="2995303" y="2578499"/>
                  <a:pt x="3219244" y="2354559"/>
                  <a:pt x="3219244" y="2078316"/>
                </a:cubicBezTo>
                <a:cubicBezTo>
                  <a:pt x="3219244" y="1802073"/>
                  <a:pt x="2995303" y="1578133"/>
                  <a:pt x="2719058" y="1578133"/>
                </a:cubicBezTo>
                <a:close/>
                <a:moveTo>
                  <a:pt x="2719058" y="1309892"/>
                </a:moveTo>
                <a:cubicBezTo>
                  <a:pt x="3143449" y="1309892"/>
                  <a:pt x="3487485" y="1653927"/>
                  <a:pt x="3487485" y="2078316"/>
                </a:cubicBezTo>
                <a:cubicBezTo>
                  <a:pt x="3487485" y="2502705"/>
                  <a:pt x="3143449" y="2846740"/>
                  <a:pt x="2719058" y="2846740"/>
                </a:cubicBezTo>
                <a:cubicBezTo>
                  <a:pt x="2294667" y="2846740"/>
                  <a:pt x="1950631" y="2502705"/>
                  <a:pt x="1950631" y="2078316"/>
                </a:cubicBezTo>
                <a:cubicBezTo>
                  <a:pt x="1950631" y="1653927"/>
                  <a:pt x="2294667" y="1309892"/>
                  <a:pt x="2719058" y="1309892"/>
                </a:cubicBezTo>
                <a:close/>
                <a:moveTo>
                  <a:pt x="1758587" y="554494"/>
                </a:moveTo>
                <a:cubicBezTo>
                  <a:pt x="1845540" y="510172"/>
                  <a:pt x="1994540" y="540960"/>
                  <a:pt x="1980256" y="715440"/>
                </a:cubicBezTo>
                <a:cubicBezTo>
                  <a:pt x="1497100" y="977905"/>
                  <a:pt x="1169107" y="1489803"/>
                  <a:pt x="1169107" y="2078308"/>
                </a:cubicBezTo>
                <a:cubicBezTo>
                  <a:pt x="1169107" y="2666813"/>
                  <a:pt x="1497100" y="3178711"/>
                  <a:pt x="1980256" y="3441176"/>
                </a:cubicBezTo>
                <a:cubicBezTo>
                  <a:pt x="2045141" y="3614074"/>
                  <a:pt x="1874894" y="3659608"/>
                  <a:pt x="1783025" y="3616968"/>
                </a:cubicBezTo>
                <a:lnTo>
                  <a:pt x="1711063" y="3573251"/>
                </a:lnTo>
                <a:cubicBezTo>
                  <a:pt x="1231503" y="3249267"/>
                  <a:pt x="916205" y="2700608"/>
                  <a:pt x="916205" y="2078308"/>
                </a:cubicBezTo>
                <a:cubicBezTo>
                  <a:pt x="916205" y="1456008"/>
                  <a:pt x="1231503" y="907349"/>
                  <a:pt x="1711063" y="583366"/>
                </a:cubicBezTo>
                <a:lnTo>
                  <a:pt x="1758587" y="554494"/>
                </a:lnTo>
                <a:close/>
                <a:moveTo>
                  <a:pt x="3679515" y="554493"/>
                </a:moveTo>
                <a:lnTo>
                  <a:pt x="3727041" y="583366"/>
                </a:lnTo>
                <a:cubicBezTo>
                  <a:pt x="4206601" y="907349"/>
                  <a:pt x="4521899" y="1456008"/>
                  <a:pt x="4521899" y="2078308"/>
                </a:cubicBezTo>
                <a:cubicBezTo>
                  <a:pt x="4521899" y="2700608"/>
                  <a:pt x="4206601" y="3249267"/>
                  <a:pt x="3727041" y="3573251"/>
                </a:cubicBezTo>
                <a:lnTo>
                  <a:pt x="3655078" y="3616969"/>
                </a:lnTo>
                <a:cubicBezTo>
                  <a:pt x="3569741" y="3633483"/>
                  <a:pt x="3409291" y="3594479"/>
                  <a:pt x="3457848" y="3441176"/>
                </a:cubicBezTo>
                <a:cubicBezTo>
                  <a:pt x="3941005" y="3178711"/>
                  <a:pt x="4268997" y="2666813"/>
                  <a:pt x="4268997" y="2078308"/>
                </a:cubicBezTo>
                <a:cubicBezTo>
                  <a:pt x="4268997" y="1489803"/>
                  <a:pt x="3941005" y="977905"/>
                  <a:pt x="3457848" y="715440"/>
                </a:cubicBezTo>
                <a:cubicBezTo>
                  <a:pt x="3430500" y="488708"/>
                  <a:pt x="3641549" y="510171"/>
                  <a:pt x="3679515" y="554493"/>
                </a:cubicBezTo>
                <a:close/>
                <a:moveTo>
                  <a:pt x="4483380" y="11755"/>
                </a:moveTo>
                <a:lnTo>
                  <a:pt x="4641707" y="155653"/>
                </a:lnTo>
                <a:cubicBezTo>
                  <a:pt x="5133758" y="647702"/>
                  <a:pt x="5438098" y="1327462"/>
                  <a:pt x="5438098" y="2078304"/>
                </a:cubicBezTo>
                <a:cubicBezTo>
                  <a:pt x="5438098" y="2829146"/>
                  <a:pt x="5133758" y="3508906"/>
                  <a:pt x="4641707" y="4000956"/>
                </a:cubicBezTo>
                <a:lnTo>
                  <a:pt x="4463586" y="4162842"/>
                </a:lnTo>
                <a:cubicBezTo>
                  <a:pt x="4365785" y="4172782"/>
                  <a:pt x="4261452" y="4146797"/>
                  <a:pt x="4268154" y="3957527"/>
                </a:cubicBezTo>
                <a:cubicBezTo>
                  <a:pt x="4809402" y="3510851"/>
                  <a:pt x="5154393" y="2834866"/>
                  <a:pt x="5154393" y="2078304"/>
                </a:cubicBezTo>
                <a:cubicBezTo>
                  <a:pt x="5154393" y="1321743"/>
                  <a:pt x="4809402" y="645758"/>
                  <a:pt x="4268154" y="199081"/>
                </a:cubicBezTo>
                <a:cubicBezTo>
                  <a:pt x="4212533" y="28871"/>
                  <a:pt x="4352855" y="-27040"/>
                  <a:pt x="4483380" y="11755"/>
                </a:cubicBezTo>
                <a:close/>
                <a:moveTo>
                  <a:pt x="954719" y="11755"/>
                </a:moveTo>
                <a:cubicBezTo>
                  <a:pt x="1121212" y="-21337"/>
                  <a:pt x="1212593" y="43542"/>
                  <a:pt x="1199471" y="177002"/>
                </a:cubicBezTo>
                <a:lnTo>
                  <a:pt x="1169945" y="199081"/>
                </a:lnTo>
                <a:cubicBezTo>
                  <a:pt x="628696" y="645758"/>
                  <a:pt x="283705" y="1321743"/>
                  <a:pt x="283705" y="2078304"/>
                </a:cubicBezTo>
                <a:cubicBezTo>
                  <a:pt x="283705" y="2834866"/>
                  <a:pt x="628696" y="3510851"/>
                  <a:pt x="1169945" y="3957527"/>
                </a:cubicBezTo>
                <a:cubicBezTo>
                  <a:pt x="1176647" y="4097811"/>
                  <a:pt x="1085377" y="4166250"/>
                  <a:pt x="974513" y="4162843"/>
                </a:cubicBezTo>
                <a:lnTo>
                  <a:pt x="796391" y="4000956"/>
                </a:lnTo>
                <a:cubicBezTo>
                  <a:pt x="304340" y="3508906"/>
                  <a:pt x="0" y="2829146"/>
                  <a:pt x="0" y="2078304"/>
                </a:cubicBezTo>
                <a:cubicBezTo>
                  <a:pt x="0" y="1327462"/>
                  <a:pt x="304340" y="647702"/>
                  <a:pt x="796391" y="155653"/>
                </a:cubicBezTo>
                <a:lnTo>
                  <a:pt x="954719" y="11755"/>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Georgia"/>
              <a:ea typeface="Georgia"/>
              <a:cs typeface="Georgia"/>
              <a:sym typeface="Georgia"/>
            </a:endParaRPr>
          </a:p>
        </p:txBody>
      </p:sp>
      <p:sp>
        <p:nvSpPr>
          <p:cNvPr id="253" name="Google Shape;253;g7935a86400_0_57"/>
          <p:cNvSpPr/>
          <p:nvPr/>
        </p:nvSpPr>
        <p:spPr>
          <a:xfrm>
            <a:off x="8325363" y="3595215"/>
            <a:ext cx="1182786" cy="895400"/>
          </a:xfrm>
          <a:custGeom>
            <a:avLst/>
            <a:gdLst/>
            <a:ahLst/>
            <a:cxnLst/>
            <a:rect l="l" t="t" r="r" b="b"/>
            <a:pathLst>
              <a:path w="5438098" h="4164652" extrusionOk="0">
                <a:moveTo>
                  <a:pt x="2719058" y="1578133"/>
                </a:moveTo>
                <a:cubicBezTo>
                  <a:pt x="2442813" y="1578133"/>
                  <a:pt x="2218872" y="1802073"/>
                  <a:pt x="2218872" y="2078316"/>
                </a:cubicBezTo>
                <a:cubicBezTo>
                  <a:pt x="2218872" y="2354559"/>
                  <a:pt x="2442813" y="2578499"/>
                  <a:pt x="2719058" y="2578499"/>
                </a:cubicBezTo>
                <a:cubicBezTo>
                  <a:pt x="2995303" y="2578499"/>
                  <a:pt x="3219244" y="2354559"/>
                  <a:pt x="3219244" y="2078316"/>
                </a:cubicBezTo>
                <a:cubicBezTo>
                  <a:pt x="3219244" y="1802073"/>
                  <a:pt x="2995303" y="1578133"/>
                  <a:pt x="2719058" y="1578133"/>
                </a:cubicBezTo>
                <a:close/>
                <a:moveTo>
                  <a:pt x="2719058" y="1309892"/>
                </a:moveTo>
                <a:cubicBezTo>
                  <a:pt x="3143449" y="1309892"/>
                  <a:pt x="3487485" y="1653927"/>
                  <a:pt x="3487485" y="2078316"/>
                </a:cubicBezTo>
                <a:cubicBezTo>
                  <a:pt x="3487485" y="2502705"/>
                  <a:pt x="3143449" y="2846740"/>
                  <a:pt x="2719058" y="2846740"/>
                </a:cubicBezTo>
                <a:cubicBezTo>
                  <a:pt x="2294667" y="2846740"/>
                  <a:pt x="1950631" y="2502705"/>
                  <a:pt x="1950631" y="2078316"/>
                </a:cubicBezTo>
                <a:cubicBezTo>
                  <a:pt x="1950631" y="1653927"/>
                  <a:pt x="2294667" y="1309892"/>
                  <a:pt x="2719058" y="1309892"/>
                </a:cubicBezTo>
                <a:close/>
                <a:moveTo>
                  <a:pt x="1758587" y="554494"/>
                </a:moveTo>
                <a:cubicBezTo>
                  <a:pt x="1845540" y="510172"/>
                  <a:pt x="1994540" y="540960"/>
                  <a:pt x="1980256" y="715440"/>
                </a:cubicBezTo>
                <a:cubicBezTo>
                  <a:pt x="1497100" y="977905"/>
                  <a:pt x="1169107" y="1489803"/>
                  <a:pt x="1169107" y="2078308"/>
                </a:cubicBezTo>
                <a:cubicBezTo>
                  <a:pt x="1169107" y="2666813"/>
                  <a:pt x="1497100" y="3178711"/>
                  <a:pt x="1980256" y="3441176"/>
                </a:cubicBezTo>
                <a:cubicBezTo>
                  <a:pt x="2045141" y="3614074"/>
                  <a:pt x="1874894" y="3659608"/>
                  <a:pt x="1783025" y="3616968"/>
                </a:cubicBezTo>
                <a:lnTo>
                  <a:pt x="1711063" y="3573251"/>
                </a:lnTo>
                <a:cubicBezTo>
                  <a:pt x="1231503" y="3249267"/>
                  <a:pt x="916205" y="2700608"/>
                  <a:pt x="916205" y="2078308"/>
                </a:cubicBezTo>
                <a:cubicBezTo>
                  <a:pt x="916205" y="1456008"/>
                  <a:pt x="1231503" y="907349"/>
                  <a:pt x="1711063" y="583366"/>
                </a:cubicBezTo>
                <a:lnTo>
                  <a:pt x="1758587" y="554494"/>
                </a:lnTo>
                <a:close/>
                <a:moveTo>
                  <a:pt x="3679515" y="554493"/>
                </a:moveTo>
                <a:lnTo>
                  <a:pt x="3727041" y="583366"/>
                </a:lnTo>
                <a:cubicBezTo>
                  <a:pt x="4206601" y="907349"/>
                  <a:pt x="4521899" y="1456008"/>
                  <a:pt x="4521899" y="2078308"/>
                </a:cubicBezTo>
                <a:cubicBezTo>
                  <a:pt x="4521899" y="2700608"/>
                  <a:pt x="4206601" y="3249267"/>
                  <a:pt x="3727041" y="3573251"/>
                </a:cubicBezTo>
                <a:lnTo>
                  <a:pt x="3655078" y="3616969"/>
                </a:lnTo>
                <a:cubicBezTo>
                  <a:pt x="3569741" y="3633483"/>
                  <a:pt x="3409291" y="3594479"/>
                  <a:pt x="3457848" y="3441176"/>
                </a:cubicBezTo>
                <a:cubicBezTo>
                  <a:pt x="3941005" y="3178711"/>
                  <a:pt x="4268997" y="2666813"/>
                  <a:pt x="4268997" y="2078308"/>
                </a:cubicBezTo>
                <a:cubicBezTo>
                  <a:pt x="4268997" y="1489803"/>
                  <a:pt x="3941005" y="977905"/>
                  <a:pt x="3457848" y="715440"/>
                </a:cubicBezTo>
                <a:cubicBezTo>
                  <a:pt x="3430500" y="488708"/>
                  <a:pt x="3641549" y="510171"/>
                  <a:pt x="3679515" y="554493"/>
                </a:cubicBezTo>
                <a:close/>
                <a:moveTo>
                  <a:pt x="4483380" y="11755"/>
                </a:moveTo>
                <a:lnTo>
                  <a:pt x="4641707" y="155653"/>
                </a:lnTo>
                <a:cubicBezTo>
                  <a:pt x="5133758" y="647702"/>
                  <a:pt x="5438098" y="1327462"/>
                  <a:pt x="5438098" y="2078304"/>
                </a:cubicBezTo>
                <a:cubicBezTo>
                  <a:pt x="5438098" y="2829146"/>
                  <a:pt x="5133758" y="3508906"/>
                  <a:pt x="4641707" y="4000956"/>
                </a:cubicBezTo>
                <a:lnTo>
                  <a:pt x="4463586" y="4162842"/>
                </a:lnTo>
                <a:cubicBezTo>
                  <a:pt x="4365785" y="4172782"/>
                  <a:pt x="4261452" y="4146797"/>
                  <a:pt x="4268154" y="3957527"/>
                </a:cubicBezTo>
                <a:cubicBezTo>
                  <a:pt x="4809402" y="3510851"/>
                  <a:pt x="5154393" y="2834866"/>
                  <a:pt x="5154393" y="2078304"/>
                </a:cubicBezTo>
                <a:cubicBezTo>
                  <a:pt x="5154393" y="1321743"/>
                  <a:pt x="4809402" y="645758"/>
                  <a:pt x="4268154" y="199081"/>
                </a:cubicBezTo>
                <a:cubicBezTo>
                  <a:pt x="4212533" y="28871"/>
                  <a:pt x="4352855" y="-27040"/>
                  <a:pt x="4483380" y="11755"/>
                </a:cubicBezTo>
                <a:close/>
                <a:moveTo>
                  <a:pt x="954719" y="11755"/>
                </a:moveTo>
                <a:cubicBezTo>
                  <a:pt x="1121212" y="-21337"/>
                  <a:pt x="1212593" y="43542"/>
                  <a:pt x="1199471" y="177002"/>
                </a:cubicBezTo>
                <a:lnTo>
                  <a:pt x="1169945" y="199081"/>
                </a:lnTo>
                <a:cubicBezTo>
                  <a:pt x="628696" y="645758"/>
                  <a:pt x="283705" y="1321743"/>
                  <a:pt x="283705" y="2078304"/>
                </a:cubicBezTo>
                <a:cubicBezTo>
                  <a:pt x="283705" y="2834866"/>
                  <a:pt x="628696" y="3510851"/>
                  <a:pt x="1169945" y="3957527"/>
                </a:cubicBezTo>
                <a:cubicBezTo>
                  <a:pt x="1176647" y="4097811"/>
                  <a:pt x="1085377" y="4166250"/>
                  <a:pt x="974513" y="4162843"/>
                </a:cubicBezTo>
                <a:lnTo>
                  <a:pt x="796391" y="4000956"/>
                </a:lnTo>
                <a:cubicBezTo>
                  <a:pt x="304340" y="3508906"/>
                  <a:pt x="0" y="2829146"/>
                  <a:pt x="0" y="2078304"/>
                </a:cubicBezTo>
                <a:cubicBezTo>
                  <a:pt x="0" y="1327462"/>
                  <a:pt x="304340" y="647702"/>
                  <a:pt x="796391" y="155653"/>
                </a:cubicBezTo>
                <a:lnTo>
                  <a:pt x="954719" y="11755"/>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Georgia"/>
              <a:ea typeface="Georgia"/>
              <a:cs typeface="Georgia"/>
              <a:sym typeface="Georgia"/>
            </a:endParaRPr>
          </a:p>
        </p:txBody>
      </p:sp>
      <p:sp>
        <p:nvSpPr>
          <p:cNvPr id="254" name="Google Shape;254;g7935a86400_0_57"/>
          <p:cNvSpPr/>
          <p:nvPr/>
        </p:nvSpPr>
        <p:spPr>
          <a:xfrm>
            <a:off x="9949638" y="3595215"/>
            <a:ext cx="1182786" cy="895400"/>
          </a:xfrm>
          <a:custGeom>
            <a:avLst/>
            <a:gdLst/>
            <a:ahLst/>
            <a:cxnLst/>
            <a:rect l="l" t="t" r="r" b="b"/>
            <a:pathLst>
              <a:path w="5438098" h="4164652" extrusionOk="0">
                <a:moveTo>
                  <a:pt x="2719058" y="1578133"/>
                </a:moveTo>
                <a:cubicBezTo>
                  <a:pt x="2442813" y="1578133"/>
                  <a:pt x="2218872" y="1802073"/>
                  <a:pt x="2218872" y="2078316"/>
                </a:cubicBezTo>
                <a:cubicBezTo>
                  <a:pt x="2218872" y="2354559"/>
                  <a:pt x="2442813" y="2578499"/>
                  <a:pt x="2719058" y="2578499"/>
                </a:cubicBezTo>
                <a:cubicBezTo>
                  <a:pt x="2995303" y="2578499"/>
                  <a:pt x="3219244" y="2354559"/>
                  <a:pt x="3219244" y="2078316"/>
                </a:cubicBezTo>
                <a:cubicBezTo>
                  <a:pt x="3219244" y="1802073"/>
                  <a:pt x="2995303" y="1578133"/>
                  <a:pt x="2719058" y="1578133"/>
                </a:cubicBezTo>
                <a:close/>
                <a:moveTo>
                  <a:pt x="2719058" y="1309892"/>
                </a:moveTo>
                <a:cubicBezTo>
                  <a:pt x="3143449" y="1309892"/>
                  <a:pt x="3487485" y="1653927"/>
                  <a:pt x="3487485" y="2078316"/>
                </a:cubicBezTo>
                <a:cubicBezTo>
                  <a:pt x="3487485" y="2502705"/>
                  <a:pt x="3143449" y="2846740"/>
                  <a:pt x="2719058" y="2846740"/>
                </a:cubicBezTo>
                <a:cubicBezTo>
                  <a:pt x="2294667" y="2846740"/>
                  <a:pt x="1950631" y="2502705"/>
                  <a:pt x="1950631" y="2078316"/>
                </a:cubicBezTo>
                <a:cubicBezTo>
                  <a:pt x="1950631" y="1653927"/>
                  <a:pt x="2294667" y="1309892"/>
                  <a:pt x="2719058" y="1309892"/>
                </a:cubicBezTo>
                <a:close/>
                <a:moveTo>
                  <a:pt x="1758587" y="554494"/>
                </a:moveTo>
                <a:cubicBezTo>
                  <a:pt x="1845540" y="510172"/>
                  <a:pt x="1994540" y="540960"/>
                  <a:pt x="1980256" y="715440"/>
                </a:cubicBezTo>
                <a:cubicBezTo>
                  <a:pt x="1497100" y="977905"/>
                  <a:pt x="1169107" y="1489803"/>
                  <a:pt x="1169107" y="2078308"/>
                </a:cubicBezTo>
                <a:cubicBezTo>
                  <a:pt x="1169107" y="2666813"/>
                  <a:pt x="1497100" y="3178711"/>
                  <a:pt x="1980256" y="3441176"/>
                </a:cubicBezTo>
                <a:cubicBezTo>
                  <a:pt x="2045141" y="3614074"/>
                  <a:pt x="1874894" y="3659608"/>
                  <a:pt x="1783025" y="3616968"/>
                </a:cubicBezTo>
                <a:lnTo>
                  <a:pt x="1711063" y="3573251"/>
                </a:lnTo>
                <a:cubicBezTo>
                  <a:pt x="1231503" y="3249267"/>
                  <a:pt x="916205" y="2700608"/>
                  <a:pt x="916205" y="2078308"/>
                </a:cubicBezTo>
                <a:cubicBezTo>
                  <a:pt x="916205" y="1456008"/>
                  <a:pt x="1231503" y="907349"/>
                  <a:pt x="1711063" y="583366"/>
                </a:cubicBezTo>
                <a:lnTo>
                  <a:pt x="1758587" y="554494"/>
                </a:lnTo>
                <a:close/>
                <a:moveTo>
                  <a:pt x="3679515" y="554493"/>
                </a:moveTo>
                <a:lnTo>
                  <a:pt x="3727041" y="583366"/>
                </a:lnTo>
                <a:cubicBezTo>
                  <a:pt x="4206601" y="907349"/>
                  <a:pt x="4521899" y="1456008"/>
                  <a:pt x="4521899" y="2078308"/>
                </a:cubicBezTo>
                <a:cubicBezTo>
                  <a:pt x="4521899" y="2700608"/>
                  <a:pt x="4206601" y="3249267"/>
                  <a:pt x="3727041" y="3573251"/>
                </a:cubicBezTo>
                <a:lnTo>
                  <a:pt x="3655078" y="3616969"/>
                </a:lnTo>
                <a:cubicBezTo>
                  <a:pt x="3569741" y="3633483"/>
                  <a:pt x="3409291" y="3594479"/>
                  <a:pt x="3457848" y="3441176"/>
                </a:cubicBezTo>
                <a:cubicBezTo>
                  <a:pt x="3941005" y="3178711"/>
                  <a:pt x="4268997" y="2666813"/>
                  <a:pt x="4268997" y="2078308"/>
                </a:cubicBezTo>
                <a:cubicBezTo>
                  <a:pt x="4268997" y="1489803"/>
                  <a:pt x="3941005" y="977905"/>
                  <a:pt x="3457848" y="715440"/>
                </a:cubicBezTo>
                <a:cubicBezTo>
                  <a:pt x="3430500" y="488708"/>
                  <a:pt x="3641549" y="510171"/>
                  <a:pt x="3679515" y="554493"/>
                </a:cubicBezTo>
                <a:close/>
                <a:moveTo>
                  <a:pt x="4483380" y="11755"/>
                </a:moveTo>
                <a:lnTo>
                  <a:pt x="4641707" y="155653"/>
                </a:lnTo>
                <a:cubicBezTo>
                  <a:pt x="5133758" y="647702"/>
                  <a:pt x="5438098" y="1327462"/>
                  <a:pt x="5438098" y="2078304"/>
                </a:cubicBezTo>
                <a:cubicBezTo>
                  <a:pt x="5438098" y="2829146"/>
                  <a:pt x="5133758" y="3508906"/>
                  <a:pt x="4641707" y="4000956"/>
                </a:cubicBezTo>
                <a:lnTo>
                  <a:pt x="4463586" y="4162842"/>
                </a:lnTo>
                <a:cubicBezTo>
                  <a:pt x="4365785" y="4172782"/>
                  <a:pt x="4261452" y="4146797"/>
                  <a:pt x="4268154" y="3957527"/>
                </a:cubicBezTo>
                <a:cubicBezTo>
                  <a:pt x="4809402" y="3510851"/>
                  <a:pt x="5154393" y="2834866"/>
                  <a:pt x="5154393" y="2078304"/>
                </a:cubicBezTo>
                <a:cubicBezTo>
                  <a:pt x="5154393" y="1321743"/>
                  <a:pt x="4809402" y="645758"/>
                  <a:pt x="4268154" y="199081"/>
                </a:cubicBezTo>
                <a:cubicBezTo>
                  <a:pt x="4212533" y="28871"/>
                  <a:pt x="4352855" y="-27040"/>
                  <a:pt x="4483380" y="11755"/>
                </a:cubicBezTo>
                <a:close/>
                <a:moveTo>
                  <a:pt x="954719" y="11755"/>
                </a:moveTo>
                <a:cubicBezTo>
                  <a:pt x="1121212" y="-21337"/>
                  <a:pt x="1212593" y="43542"/>
                  <a:pt x="1199471" y="177002"/>
                </a:cubicBezTo>
                <a:lnTo>
                  <a:pt x="1169945" y="199081"/>
                </a:lnTo>
                <a:cubicBezTo>
                  <a:pt x="628696" y="645758"/>
                  <a:pt x="283705" y="1321743"/>
                  <a:pt x="283705" y="2078304"/>
                </a:cubicBezTo>
                <a:cubicBezTo>
                  <a:pt x="283705" y="2834866"/>
                  <a:pt x="628696" y="3510851"/>
                  <a:pt x="1169945" y="3957527"/>
                </a:cubicBezTo>
                <a:cubicBezTo>
                  <a:pt x="1176647" y="4097811"/>
                  <a:pt x="1085377" y="4166250"/>
                  <a:pt x="974513" y="4162843"/>
                </a:cubicBezTo>
                <a:lnTo>
                  <a:pt x="796391" y="4000956"/>
                </a:lnTo>
                <a:cubicBezTo>
                  <a:pt x="304340" y="3508906"/>
                  <a:pt x="0" y="2829146"/>
                  <a:pt x="0" y="2078304"/>
                </a:cubicBezTo>
                <a:cubicBezTo>
                  <a:pt x="0" y="1327462"/>
                  <a:pt x="304340" y="647702"/>
                  <a:pt x="796391" y="155653"/>
                </a:cubicBezTo>
                <a:lnTo>
                  <a:pt x="954719" y="11755"/>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Georgia"/>
              <a:ea typeface="Georgia"/>
              <a:cs typeface="Georgia"/>
              <a:sym typeface="Georgia"/>
            </a:endParaRPr>
          </a:p>
        </p:txBody>
      </p:sp>
      <p:pic>
        <p:nvPicPr>
          <p:cNvPr id="255" name="Google Shape;255;g7935a86400_0_57"/>
          <p:cNvPicPr preferRelativeResize="0"/>
          <p:nvPr/>
        </p:nvPicPr>
        <p:blipFill>
          <a:blip r:embed="rId3">
            <a:alphaModFix/>
          </a:blip>
          <a:stretch>
            <a:fillRect/>
          </a:stretch>
        </p:blipFill>
        <p:spPr>
          <a:xfrm>
            <a:off x="4933250" y="1329909"/>
            <a:ext cx="2325478" cy="1626193"/>
          </a:xfrm>
          <a:prstGeom prst="rect">
            <a:avLst/>
          </a:prstGeom>
          <a:noFill/>
          <a:ln>
            <a:noFill/>
          </a:ln>
        </p:spPr>
      </p:pic>
      <p:sp>
        <p:nvSpPr>
          <p:cNvPr id="256" name="Google Shape;256;g7935a86400_0_57"/>
          <p:cNvSpPr txBox="1">
            <a:spLocks noGrp="1"/>
          </p:cNvSpPr>
          <p:nvPr>
            <p:ph type="body" idx="4294967295"/>
          </p:nvPr>
        </p:nvSpPr>
        <p:spPr>
          <a:xfrm>
            <a:off x="2301874" y="5278138"/>
            <a:ext cx="23904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1. Quadruple beep</a:t>
            </a:r>
            <a:endParaRPr/>
          </a:p>
        </p:txBody>
      </p:sp>
      <p:sp>
        <p:nvSpPr>
          <p:cNvPr id="257" name="Google Shape;257;g7935a86400_0_57"/>
          <p:cNvSpPr txBox="1">
            <a:spLocks noGrp="1"/>
          </p:cNvSpPr>
          <p:nvPr>
            <p:ph type="body" idx="4294967295"/>
          </p:nvPr>
        </p:nvSpPr>
        <p:spPr>
          <a:xfrm>
            <a:off x="8654825" y="5278138"/>
            <a:ext cx="23256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2. Double beep</a:t>
            </a:r>
            <a:endParaRPr/>
          </a:p>
        </p:txBody>
      </p:sp>
      <p:pic>
        <p:nvPicPr>
          <p:cNvPr id="258" name="Google Shape;258;g7935a86400_0_57" title="quad_beep.mp3">
            <a:hlinkClick r:id="rId4"/>
          </p:cNvPr>
          <p:cNvPicPr preferRelativeResize="0"/>
          <p:nvPr/>
        </p:nvPicPr>
        <p:blipFill>
          <a:blip r:embed="rId5">
            <a:alphaModFix/>
          </a:blip>
          <a:stretch>
            <a:fillRect/>
          </a:stretch>
        </p:blipFill>
        <p:spPr>
          <a:xfrm>
            <a:off x="3268478" y="4721671"/>
            <a:ext cx="457200" cy="457200"/>
          </a:xfrm>
          <a:prstGeom prst="rect">
            <a:avLst/>
          </a:prstGeom>
          <a:noFill/>
          <a:ln>
            <a:noFill/>
          </a:ln>
        </p:spPr>
      </p:pic>
      <p:pic>
        <p:nvPicPr>
          <p:cNvPr id="259" name="Google Shape;259;g7935a86400_0_57" title="double_beep.mp3">
            <a:hlinkClick r:id="rId6"/>
          </p:cNvPr>
          <p:cNvPicPr preferRelativeResize="0"/>
          <p:nvPr/>
        </p:nvPicPr>
        <p:blipFill>
          <a:blip r:embed="rId5">
            <a:alphaModFix/>
          </a:blip>
          <a:stretch>
            <a:fillRect/>
          </a:stretch>
        </p:blipFill>
        <p:spPr>
          <a:xfrm>
            <a:off x="9508153" y="4721671"/>
            <a:ext cx="457200" cy="457200"/>
          </a:xfrm>
          <a:prstGeom prst="rect">
            <a:avLst/>
          </a:prstGeom>
          <a:noFill/>
          <a:ln>
            <a:noFill/>
          </a:ln>
        </p:spPr>
      </p:pic>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g7935a86400_0_110"/>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dk1"/>
              </a:buClr>
              <a:buSzPts val="3600"/>
              <a:buFont typeface="Impact"/>
              <a:buNone/>
            </a:pPr>
            <a:r>
              <a:rPr lang="en-US"/>
              <a:t>Changing Proximity Thresholds: Setup Mode</a:t>
            </a:r>
            <a:endParaRPr/>
          </a:p>
        </p:txBody>
      </p:sp>
      <p:sp>
        <p:nvSpPr>
          <p:cNvPr id="274" name="Google Shape;274;g7935a86400_0_110"/>
          <p:cNvSpPr txBox="1">
            <a:spLocks noGrp="1"/>
          </p:cNvSpPr>
          <p:nvPr>
            <p:ph type="ftr" idx="11"/>
          </p:nvPr>
        </p:nvSpPr>
        <p:spPr>
          <a:xfrm>
            <a:off x="259882" y="6335309"/>
            <a:ext cx="5226600" cy="250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 </a:t>
            </a:r>
            <a:endParaRPr/>
          </a:p>
        </p:txBody>
      </p:sp>
      <p:sp>
        <p:nvSpPr>
          <p:cNvPr id="275" name="Google Shape;275;g7935a86400_0_110"/>
          <p:cNvSpPr txBox="1">
            <a:spLocks noGrp="1"/>
          </p:cNvSpPr>
          <p:nvPr>
            <p:ph type="sldNum" idx="12"/>
          </p:nvPr>
        </p:nvSpPr>
        <p:spPr>
          <a:xfrm>
            <a:off x="5588000" y="6335309"/>
            <a:ext cx="1016100" cy="250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6</a:t>
            </a:fld>
            <a:endParaRPr/>
          </a:p>
        </p:txBody>
      </p:sp>
      <p:pic>
        <p:nvPicPr>
          <p:cNvPr id="276" name="Google Shape;276;g7935a86400_0_110"/>
          <p:cNvPicPr preferRelativeResize="0"/>
          <p:nvPr/>
        </p:nvPicPr>
        <p:blipFill rotWithShape="1">
          <a:blip r:embed="rId3">
            <a:alphaModFix/>
          </a:blip>
          <a:srcRect l="8617" r="10848" b="7123"/>
          <a:stretch/>
        </p:blipFill>
        <p:spPr>
          <a:xfrm>
            <a:off x="8404875" y="1329900"/>
            <a:ext cx="2943775" cy="4526351"/>
          </a:xfrm>
          <a:prstGeom prst="rect">
            <a:avLst/>
          </a:prstGeom>
          <a:noFill/>
          <a:ln>
            <a:noFill/>
          </a:ln>
        </p:spPr>
      </p:pic>
      <p:sp>
        <p:nvSpPr>
          <p:cNvPr id="277" name="Google Shape;277;g7935a86400_0_110"/>
          <p:cNvSpPr txBox="1">
            <a:spLocks noGrp="1"/>
          </p:cNvSpPr>
          <p:nvPr>
            <p:ph type="body" idx="1"/>
          </p:nvPr>
        </p:nvSpPr>
        <p:spPr>
          <a:xfrm>
            <a:off x="259875" y="1413175"/>
            <a:ext cx="7401000" cy="4526400"/>
          </a:xfrm>
          <a:prstGeom prst="rect">
            <a:avLst/>
          </a:prstGeom>
          <a:noFill/>
          <a:ln>
            <a:noFill/>
          </a:ln>
        </p:spPr>
        <p:txBody>
          <a:bodyPr spcFirstLastPara="1" wrap="square" lIns="91425" tIns="45700" rIns="91425" bIns="45700" anchor="t" anchorCtr="0">
            <a:noAutofit/>
          </a:bodyPr>
          <a:lstStyle/>
          <a:p>
            <a:pPr marL="457200" lvl="0" indent="-325755" algn="l" rtl="0">
              <a:lnSpc>
                <a:spcPct val="100000"/>
              </a:lnSpc>
              <a:spcBef>
                <a:spcPts val="0"/>
              </a:spcBef>
              <a:spcAft>
                <a:spcPts val="0"/>
              </a:spcAft>
              <a:buSzPts val="1530"/>
              <a:buChar char="●"/>
            </a:pPr>
            <a:r>
              <a:rPr lang="en-US" dirty="0"/>
              <a:t>PB 1 (left) interrupt switches between setup and user mode</a:t>
            </a:r>
            <a:endParaRPr dirty="0"/>
          </a:p>
          <a:p>
            <a:pPr marL="457200" lvl="0" indent="0" algn="l" rtl="0">
              <a:lnSpc>
                <a:spcPct val="100000"/>
              </a:lnSpc>
              <a:spcBef>
                <a:spcPts val="0"/>
              </a:spcBef>
              <a:spcAft>
                <a:spcPts val="0"/>
              </a:spcAft>
              <a:buNone/>
            </a:pPr>
            <a:endParaRPr dirty="0"/>
          </a:p>
          <a:p>
            <a:pPr marL="457200" lvl="0" indent="-325755" algn="l" rtl="0">
              <a:lnSpc>
                <a:spcPct val="100000"/>
              </a:lnSpc>
              <a:spcBef>
                <a:spcPts val="0"/>
              </a:spcBef>
              <a:spcAft>
                <a:spcPts val="0"/>
              </a:spcAft>
              <a:buSzPts val="1530"/>
              <a:buChar char="●"/>
            </a:pPr>
            <a:r>
              <a:rPr lang="en-US" dirty="0"/>
              <a:t>MCU LED on indicates setup mode</a:t>
            </a:r>
            <a:endParaRPr dirty="0"/>
          </a:p>
          <a:p>
            <a:pPr marL="457200" lvl="0" indent="0" algn="l" rtl="0">
              <a:lnSpc>
                <a:spcPct val="100000"/>
              </a:lnSpc>
              <a:spcBef>
                <a:spcPts val="0"/>
              </a:spcBef>
              <a:spcAft>
                <a:spcPts val="0"/>
              </a:spcAft>
              <a:buNone/>
            </a:pPr>
            <a:endParaRPr dirty="0"/>
          </a:p>
          <a:p>
            <a:pPr marL="457200" lvl="0" indent="-325755" algn="l" rtl="0">
              <a:lnSpc>
                <a:spcPct val="100000"/>
              </a:lnSpc>
              <a:spcBef>
                <a:spcPts val="0"/>
              </a:spcBef>
              <a:spcAft>
                <a:spcPts val="0"/>
              </a:spcAft>
              <a:buSzPts val="1530"/>
              <a:buChar char="●"/>
            </a:pPr>
            <a:r>
              <a:rPr lang="en-US" dirty="0"/>
              <a:t>PCB LEDs indicate which threshold it is currently trying to set</a:t>
            </a:r>
            <a:endParaRPr dirty="0"/>
          </a:p>
          <a:p>
            <a:pPr marL="0" lvl="0" indent="0" algn="l" rtl="0">
              <a:lnSpc>
                <a:spcPct val="100000"/>
              </a:lnSpc>
              <a:spcBef>
                <a:spcPts val="0"/>
              </a:spcBef>
              <a:spcAft>
                <a:spcPts val="0"/>
              </a:spcAft>
              <a:buNone/>
            </a:pPr>
            <a:endParaRPr dirty="0"/>
          </a:p>
          <a:p>
            <a:pPr marL="457200" lvl="0" indent="-325755" algn="l" rtl="0">
              <a:lnSpc>
                <a:spcPct val="100000"/>
              </a:lnSpc>
              <a:spcBef>
                <a:spcPts val="0"/>
              </a:spcBef>
              <a:spcAft>
                <a:spcPts val="0"/>
              </a:spcAft>
              <a:buSzPts val="1530"/>
              <a:buChar char="●"/>
            </a:pPr>
            <a:r>
              <a:rPr lang="en-US" dirty="0"/>
              <a:t>Press PB 2 (right) to lock in that threshold, and it’ll move onto next threshold</a:t>
            </a:r>
            <a:endParaRPr dirty="0"/>
          </a:p>
          <a:p>
            <a:pPr marL="0" lvl="0" indent="0" algn="l" rtl="0">
              <a:lnSpc>
                <a:spcPct val="100000"/>
              </a:lnSpc>
              <a:spcBef>
                <a:spcPts val="0"/>
              </a:spcBef>
              <a:spcAft>
                <a:spcPts val="0"/>
              </a:spcAft>
              <a:buNone/>
            </a:pPr>
            <a:endParaRPr dirty="0"/>
          </a:p>
          <a:p>
            <a:pPr marL="457200" lvl="0" indent="-325755" algn="l" rtl="0">
              <a:lnSpc>
                <a:spcPct val="100000"/>
              </a:lnSpc>
              <a:spcBef>
                <a:spcPts val="0"/>
              </a:spcBef>
              <a:spcAft>
                <a:spcPts val="0"/>
              </a:spcAft>
              <a:buSzPts val="1530"/>
              <a:buChar char="●"/>
            </a:pPr>
            <a:r>
              <a:rPr lang="en-US" dirty="0"/>
              <a:t>Once all thresholds set, it’ll exit setup mode</a:t>
            </a:r>
            <a:endParaRPr dirty="0"/>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7935a86400_0_90"/>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dk1"/>
              </a:buClr>
              <a:buSzPts val="3600"/>
              <a:buFont typeface="Impact"/>
              <a:buNone/>
            </a:pPr>
            <a:r>
              <a:rPr lang="en-US"/>
              <a:t>Smoothing sensor readings: Simpson’s Rule</a:t>
            </a:r>
            <a:endParaRPr/>
          </a:p>
        </p:txBody>
      </p:sp>
      <p:sp>
        <p:nvSpPr>
          <p:cNvPr id="265" name="Google Shape;265;g7935a86400_0_90"/>
          <p:cNvSpPr txBox="1">
            <a:spLocks noGrp="1"/>
          </p:cNvSpPr>
          <p:nvPr>
            <p:ph type="ftr" idx="11"/>
          </p:nvPr>
        </p:nvSpPr>
        <p:spPr>
          <a:xfrm>
            <a:off x="259882" y="6335309"/>
            <a:ext cx="5226600" cy="250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 </a:t>
            </a:r>
            <a:endParaRPr/>
          </a:p>
        </p:txBody>
      </p:sp>
      <p:sp>
        <p:nvSpPr>
          <p:cNvPr id="266" name="Google Shape;266;g7935a86400_0_90"/>
          <p:cNvSpPr txBox="1">
            <a:spLocks noGrp="1"/>
          </p:cNvSpPr>
          <p:nvPr>
            <p:ph type="sldNum" idx="12"/>
          </p:nvPr>
        </p:nvSpPr>
        <p:spPr>
          <a:xfrm>
            <a:off x="5588000" y="6335309"/>
            <a:ext cx="1016100" cy="250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7</a:t>
            </a:fld>
            <a:endParaRPr/>
          </a:p>
        </p:txBody>
      </p:sp>
      <p:sp>
        <p:nvSpPr>
          <p:cNvPr id="267" name="Google Shape;267;g7935a86400_0_90"/>
          <p:cNvSpPr txBox="1">
            <a:spLocks noGrp="1"/>
          </p:cNvSpPr>
          <p:nvPr>
            <p:ph type="body" idx="4294967295"/>
          </p:nvPr>
        </p:nvSpPr>
        <p:spPr>
          <a:xfrm>
            <a:off x="4646175" y="1452500"/>
            <a:ext cx="2797200" cy="498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000"/>
              <a:t>Recall from ECE 204:</a:t>
            </a:r>
            <a:endParaRPr/>
          </a:p>
        </p:txBody>
      </p:sp>
      <p:pic>
        <p:nvPicPr>
          <p:cNvPr id="268" name="Google Shape;268;g7935a86400_0_90"/>
          <p:cNvPicPr preferRelativeResize="0"/>
          <p:nvPr/>
        </p:nvPicPr>
        <p:blipFill>
          <a:blip r:embed="rId3">
            <a:alphaModFix/>
          </a:blip>
          <a:stretch>
            <a:fillRect/>
          </a:stretch>
        </p:blipFill>
        <p:spPr>
          <a:xfrm>
            <a:off x="586075" y="1835200"/>
            <a:ext cx="10554350" cy="4155700"/>
          </a:xfrm>
          <a:prstGeom prst="rect">
            <a:avLst/>
          </a:prstGeom>
          <a:noFill/>
          <a:ln>
            <a:noFill/>
          </a:ln>
        </p:spPr>
      </p:pic>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6"/>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rmAutofit/>
          </a:bodyPr>
          <a:lstStyle/>
          <a:p>
            <a:pPr marL="0" lvl="0" indent="0" algn="l" rtl="0">
              <a:lnSpc>
                <a:spcPct val="85000"/>
              </a:lnSpc>
              <a:spcBef>
                <a:spcPts val="0"/>
              </a:spcBef>
              <a:spcAft>
                <a:spcPts val="0"/>
              </a:spcAft>
              <a:buClr>
                <a:schemeClr val="dk1"/>
              </a:buClr>
              <a:buSzPts val="3600"/>
              <a:buFont typeface="Impact"/>
              <a:buNone/>
            </a:pPr>
            <a:r>
              <a:rPr lang="en-US"/>
              <a:t>Progression of Hardware Design</a:t>
            </a:r>
            <a:endParaRPr/>
          </a:p>
        </p:txBody>
      </p:sp>
      <p:sp>
        <p:nvSpPr>
          <p:cNvPr id="283" name="Google Shape;283;p6"/>
          <p:cNvSpPr txBox="1">
            <a:spLocks noGrp="1"/>
          </p:cNvSpPr>
          <p:nvPr>
            <p:ph type="ftr" idx="11"/>
          </p:nvPr>
        </p:nvSpPr>
        <p:spPr>
          <a:xfrm>
            <a:off x="259882" y="6335309"/>
            <a:ext cx="5226517" cy="250337"/>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 </a:t>
            </a:r>
            <a:endParaRPr/>
          </a:p>
        </p:txBody>
      </p:sp>
      <p:sp>
        <p:nvSpPr>
          <p:cNvPr id="284" name="Google Shape;284;p6"/>
          <p:cNvSpPr txBox="1">
            <a:spLocks noGrp="1"/>
          </p:cNvSpPr>
          <p:nvPr>
            <p:ph type="sldNum" idx="12"/>
          </p:nvPr>
        </p:nvSpPr>
        <p:spPr>
          <a:xfrm>
            <a:off x="5588000" y="6335309"/>
            <a:ext cx="1016000" cy="250337"/>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8</a:t>
            </a:fld>
            <a:endParaRPr/>
          </a:p>
        </p:txBody>
      </p:sp>
      <p:pic>
        <p:nvPicPr>
          <p:cNvPr id="285" name="Google Shape;285;p6"/>
          <p:cNvPicPr preferRelativeResize="0"/>
          <p:nvPr/>
        </p:nvPicPr>
        <p:blipFill rotWithShape="1">
          <a:blip r:embed="rId3">
            <a:alphaModFix/>
          </a:blip>
          <a:srcRect l="7201"/>
          <a:stretch/>
        </p:blipFill>
        <p:spPr>
          <a:xfrm>
            <a:off x="1188475" y="1586500"/>
            <a:ext cx="2669100" cy="3358500"/>
          </a:xfrm>
          <a:prstGeom prst="rect">
            <a:avLst/>
          </a:prstGeom>
          <a:noFill/>
          <a:ln w="19050" cap="flat" cmpd="sng">
            <a:solidFill>
              <a:srgbClr val="000000"/>
            </a:solidFill>
            <a:prstDash val="solid"/>
            <a:round/>
            <a:headEnd type="none" w="sm" len="sm"/>
            <a:tailEnd type="none" w="sm" len="sm"/>
          </a:ln>
          <a:effectLst>
            <a:outerShdw blurRad="57150" dist="19050" dir="5400000" algn="bl" rotWithShape="0">
              <a:srgbClr val="000000">
                <a:alpha val="52000"/>
              </a:srgbClr>
            </a:outerShdw>
          </a:effectLst>
        </p:spPr>
      </p:pic>
      <p:sp>
        <p:nvSpPr>
          <p:cNvPr id="286" name="Google Shape;286;p6"/>
          <p:cNvSpPr/>
          <p:nvPr/>
        </p:nvSpPr>
        <p:spPr>
          <a:xfrm>
            <a:off x="3915574" y="2870875"/>
            <a:ext cx="670322" cy="732913"/>
          </a:xfrm>
          <a:custGeom>
            <a:avLst/>
            <a:gdLst/>
            <a:ahLst/>
            <a:cxnLst/>
            <a:rect l="l" t="t" r="r" b="b"/>
            <a:pathLst>
              <a:path w="5362575" h="4375602" extrusionOk="0">
                <a:moveTo>
                  <a:pt x="3033164" y="223208"/>
                </a:moveTo>
                <a:lnTo>
                  <a:pt x="2127548" y="223208"/>
                </a:lnTo>
                <a:lnTo>
                  <a:pt x="3561230" y="1590866"/>
                </a:lnTo>
                <a:cubicBezTo>
                  <a:pt x="3605523" y="1633119"/>
                  <a:pt x="3607176" y="1703277"/>
                  <a:pt x="3564923" y="1747570"/>
                </a:cubicBezTo>
                <a:lnTo>
                  <a:pt x="3561080" y="1750255"/>
                </a:lnTo>
                <a:lnTo>
                  <a:pt x="3555865" y="1757990"/>
                </a:lnTo>
                <a:cubicBezTo>
                  <a:pt x="3535807" y="1778047"/>
                  <a:pt x="3508098" y="1790454"/>
                  <a:pt x="3477491" y="1790453"/>
                </a:cubicBezTo>
                <a:lnTo>
                  <a:pt x="221675" y="1790452"/>
                </a:lnTo>
                <a:lnTo>
                  <a:pt x="221675" y="2579008"/>
                </a:lnTo>
                <a:lnTo>
                  <a:pt x="3477491" y="2579007"/>
                </a:lnTo>
                <a:cubicBezTo>
                  <a:pt x="3523402" y="2579007"/>
                  <a:pt x="3562792" y="2606920"/>
                  <a:pt x="3579618" y="2646701"/>
                </a:cubicBezTo>
                <a:lnTo>
                  <a:pt x="3581399" y="2655520"/>
                </a:lnTo>
                <a:lnTo>
                  <a:pt x="3587542" y="2665261"/>
                </a:lnTo>
                <a:cubicBezTo>
                  <a:pt x="3602826" y="2705660"/>
                  <a:pt x="3593591" y="2753046"/>
                  <a:pt x="3560371" y="2784737"/>
                </a:cubicBezTo>
                <a:lnTo>
                  <a:pt x="2126688" y="4152395"/>
                </a:lnTo>
                <a:lnTo>
                  <a:pt x="3032305" y="4152395"/>
                </a:lnTo>
                <a:lnTo>
                  <a:pt x="5092170" y="2187392"/>
                </a:lnTo>
                <a:close/>
                <a:moveTo>
                  <a:pt x="3073332" y="31"/>
                </a:moveTo>
                <a:cubicBezTo>
                  <a:pt x="3101689" y="-638"/>
                  <a:pt x="3130302" y="9512"/>
                  <a:pt x="3152448" y="30639"/>
                </a:cubicBezTo>
                <a:lnTo>
                  <a:pt x="5328274" y="2106262"/>
                </a:lnTo>
                <a:cubicBezTo>
                  <a:pt x="5350421" y="2127389"/>
                  <a:pt x="5361906" y="2155491"/>
                  <a:pt x="5362575" y="2183849"/>
                </a:cubicBezTo>
                <a:lnTo>
                  <a:pt x="5361473" y="2190324"/>
                </a:lnTo>
                <a:lnTo>
                  <a:pt x="5361716" y="2191753"/>
                </a:lnTo>
                <a:lnTo>
                  <a:pt x="5359536" y="2201700"/>
                </a:lnTo>
                <a:lnTo>
                  <a:pt x="5355444" y="2225737"/>
                </a:lnTo>
                <a:lnTo>
                  <a:pt x="5353642" y="2228594"/>
                </a:lnTo>
                <a:lnTo>
                  <a:pt x="5352620" y="2233258"/>
                </a:lnTo>
                <a:lnTo>
                  <a:pt x="5332889" y="2261505"/>
                </a:lnTo>
                <a:lnTo>
                  <a:pt x="5331968" y="2262966"/>
                </a:lnTo>
                <a:lnTo>
                  <a:pt x="5331773" y="2263101"/>
                </a:lnTo>
                <a:lnTo>
                  <a:pt x="5327415" y="2269340"/>
                </a:lnTo>
                <a:lnTo>
                  <a:pt x="3151590" y="4344964"/>
                </a:lnTo>
                <a:cubicBezTo>
                  <a:pt x="3129443" y="4366090"/>
                  <a:pt x="3100831" y="4376239"/>
                  <a:pt x="3072473" y="4375572"/>
                </a:cubicBezTo>
                <a:lnTo>
                  <a:pt x="3065614" y="4374068"/>
                </a:lnTo>
                <a:lnTo>
                  <a:pt x="1851034" y="4374069"/>
                </a:lnTo>
                <a:cubicBezTo>
                  <a:pt x="1789820" y="4374068"/>
                  <a:pt x="1740197" y="4324446"/>
                  <a:pt x="1740197" y="4263231"/>
                </a:cubicBezTo>
                <a:lnTo>
                  <a:pt x="1741077" y="4258872"/>
                </a:lnTo>
                <a:lnTo>
                  <a:pt x="1741059" y="4258769"/>
                </a:lnTo>
                <a:lnTo>
                  <a:pt x="1741540" y="4256578"/>
                </a:lnTo>
                <a:lnTo>
                  <a:pt x="1748907" y="4220088"/>
                </a:lnTo>
                <a:lnTo>
                  <a:pt x="1749841" y="4218703"/>
                </a:lnTo>
                <a:lnTo>
                  <a:pt x="1750156" y="4217264"/>
                </a:lnTo>
                <a:lnTo>
                  <a:pt x="1768954" y="4190356"/>
                </a:lnTo>
                <a:lnTo>
                  <a:pt x="1772660" y="4184858"/>
                </a:lnTo>
                <a:lnTo>
                  <a:pt x="1772912" y="4184687"/>
                </a:lnTo>
                <a:lnTo>
                  <a:pt x="1775361" y="4181183"/>
                </a:lnTo>
                <a:lnTo>
                  <a:pt x="3222506" y="2800681"/>
                </a:lnTo>
                <a:lnTo>
                  <a:pt x="110837" y="2800680"/>
                </a:lnTo>
                <a:cubicBezTo>
                  <a:pt x="49623" y="2800680"/>
                  <a:pt x="0" y="2751057"/>
                  <a:pt x="0" y="2689843"/>
                </a:cubicBezTo>
                <a:lnTo>
                  <a:pt x="1" y="2689844"/>
                </a:lnTo>
                <a:lnTo>
                  <a:pt x="1283" y="2683491"/>
                </a:lnTo>
                <a:lnTo>
                  <a:pt x="2" y="2677143"/>
                </a:lnTo>
                <a:lnTo>
                  <a:pt x="2" y="1679625"/>
                </a:lnTo>
                <a:lnTo>
                  <a:pt x="0" y="1679615"/>
                </a:lnTo>
                <a:lnTo>
                  <a:pt x="0" y="1679616"/>
                </a:lnTo>
                <a:cubicBezTo>
                  <a:pt x="1" y="1618402"/>
                  <a:pt x="49624" y="1568779"/>
                  <a:pt x="110838" y="1568779"/>
                </a:cubicBezTo>
                <a:lnTo>
                  <a:pt x="110839" y="1568779"/>
                </a:lnTo>
                <a:lnTo>
                  <a:pt x="3216926" y="1568779"/>
                </a:lnTo>
                <a:lnTo>
                  <a:pt x="1776220" y="194420"/>
                </a:lnTo>
                <a:lnTo>
                  <a:pt x="1773771" y="190915"/>
                </a:lnTo>
                <a:lnTo>
                  <a:pt x="1773519" y="190745"/>
                </a:lnTo>
                <a:lnTo>
                  <a:pt x="1769813" y="185248"/>
                </a:lnTo>
                <a:lnTo>
                  <a:pt x="1751016" y="158338"/>
                </a:lnTo>
                <a:lnTo>
                  <a:pt x="1750699" y="156900"/>
                </a:lnTo>
                <a:lnTo>
                  <a:pt x="1749766" y="155514"/>
                </a:lnTo>
                <a:lnTo>
                  <a:pt x="1742399" y="119023"/>
                </a:lnTo>
                <a:lnTo>
                  <a:pt x="1741919" y="116833"/>
                </a:lnTo>
                <a:lnTo>
                  <a:pt x="1741936" y="116731"/>
                </a:lnTo>
                <a:lnTo>
                  <a:pt x="1741056" y="112371"/>
                </a:lnTo>
                <a:cubicBezTo>
                  <a:pt x="1741056" y="51157"/>
                  <a:pt x="1790678" y="1534"/>
                  <a:pt x="1851892" y="1534"/>
                </a:cubicBezTo>
                <a:lnTo>
                  <a:pt x="3066473" y="1534"/>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287" name="Google Shape;287;p6"/>
          <p:cNvSpPr txBox="1"/>
          <p:nvPr/>
        </p:nvSpPr>
        <p:spPr>
          <a:xfrm>
            <a:off x="1194049" y="5021275"/>
            <a:ext cx="2669100" cy="25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Georgia"/>
                <a:ea typeface="Georgia"/>
                <a:cs typeface="Georgia"/>
                <a:sym typeface="Georgia"/>
              </a:rPr>
              <a:t>Feasibility Model Diagram</a:t>
            </a:r>
            <a:endParaRPr>
              <a:latin typeface="Georgia"/>
              <a:ea typeface="Georgia"/>
              <a:cs typeface="Georgia"/>
              <a:sym typeface="Georgia"/>
            </a:endParaRPr>
          </a:p>
        </p:txBody>
      </p:sp>
      <p:pic>
        <p:nvPicPr>
          <p:cNvPr id="288" name="Google Shape;288;p6"/>
          <p:cNvPicPr preferRelativeResize="0"/>
          <p:nvPr/>
        </p:nvPicPr>
        <p:blipFill rotWithShape="1">
          <a:blip r:embed="rId4">
            <a:alphaModFix/>
          </a:blip>
          <a:srcRect r="6032"/>
          <a:stretch/>
        </p:blipFill>
        <p:spPr>
          <a:xfrm>
            <a:off x="4622318" y="1586500"/>
            <a:ext cx="3345257" cy="3358565"/>
          </a:xfrm>
          <a:prstGeom prst="rect">
            <a:avLst/>
          </a:prstGeom>
          <a:noFill/>
          <a:ln w="19050" cap="flat" cmpd="sng">
            <a:solidFill>
              <a:srgbClr val="000000"/>
            </a:solidFill>
            <a:prstDash val="solid"/>
            <a:round/>
            <a:headEnd type="none" w="sm" len="sm"/>
            <a:tailEnd type="none" w="sm" len="sm"/>
          </a:ln>
        </p:spPr>
      </p:pic>
      <p:sp>
        <p:nvSpPr>
          <p:cNvPr id="289" name="Google Shape;289;p6"/>
          <p:cNvSpPr txBox="1"/>
          <p:nvPr/>
        </p:nvSpPr>
        <p:spPr>
          <a:xfrm>
            <a:off x="4960399" y="5021275"/>
            <a:ext cx="2669100" cy="25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Georgia"/>
                <a:ea typeface="Georgia"/>
                <a:cs typeface="Georgia"/>
                <a:sym typeface="Georgia"/>
              </a:rPr>
              <a:t>Prototype Model Schematic</a:t>
            </a:r>
            <a:endParaRPr>
              <a:latin typeface="Georgia"/>
              <a:ea typeface="Georgia"/>
              <a:cs typeface="Georgia"/>
              <a:sym typeface="Georgia"/>
            </a:endParaRPr>
          </a:p>
        </p:txBody>
      </p:sp>
      <p:sp>
        <p:nvSpPr>
          <p:cNvPr id="290" name="Google Shape;290;p6"/>
          <p:cNvSpPr/>
          <p:nvPr/>
        </p:nvSpPr>
        <p:spPr>
          <a:xfrm>
            <a:off x="8030374" y="2870875"/>
            <a:ext cx="670322" cy="732913"/>
          </a:xfrm>
          <a:custGeom>
            <a:avLst/>
            <a:gdLst/>
            <a:ahLst/>
            <a:cxnLst/>
            <a:rect l="l" t="t" r="r" b="b"/>
            <a:pathLst>
              <a:path w="5362575" h="4375602" extrusionOk="0">
                <a:moveTo>
                  <a:pt x="3033164" y="223208"/>
                </a:moveTo>
                <a:lnTo>
                  <a:pt x="2127548" y="223208"/>
                </a:lnTo>
                <a:lnTo>
                  <a:pt x="3561230" y="1590866"/>
                </a:lnTo>
                <a:cubicBezTo>
                  <a:pt x="3605523" y="1633119"/>
                  <a:pt x="3607176" y="1703277"/>
                  <a:pt x="3564923" y="1747570"/>
                </a:cubicBezTo>
                <a:lnTo>
                  <a:pt x="3561080" y="1750255"/>
                </a:lnTo>
                <a:lnTo>
                  <a:pt x="3555865" y="1757990"/>
                </a:lnTo>
                <a:cubicBezTo>
                  <a:pt x="3535807" y="1778047"/>
                  <a:pt x="3508098" y="1790454"/>
                  <a:pt x="3477491" y="1790453"/>
                </a:cubicBezTo>
                <a:lnTo>
                  <a:pt x="221675" y="1790452"/>
                </a:lnTo>
                <a:lnTo>
                  <a:pt x="221675" y="2579008"/>
                </a:lnTo>
                <a:lnTo>
                  <a:pt x="3477491" y="2579007"/>
                </a:lnTo>
                <a:cubicBezTo>
                  <a:pt x="3523402" y="2579007"/>
                  <a:pt x="3562792" y="2606920"/>
                  <a:pt x="3579618" y="2646701"/>
                </a:cubicBezTo>
                <a:lnTo>
                  <a:pt x="3581399" y="2655520"/>
                </a:lnTo>
                <a:lnTo>
                  <a:pt x="3587542" y="2665261"/>
                </a:lnTo>
                <a:cubicBezTo>
                  <a:pt x="3602826" y="2705660"/>
                  <a:pt x="3593591" y="2753046"/>
                  <a:pt x="3560371" y="2784737"/>
                </a:cubicBezTo>
                <a:lnTo>
                  <a:pt x="2126688" y="4152395"/>
                </a:lnTo>
                <a:lnTo>
                  <a:pt x="3032305" y="4152395"/>
                </a:lnTo>
                <a:lnTo>
                  <a:pt x="5092170" y="2187392"/>
                </a:lnTo>
                <a:close/>
                <a:moveTo>
                  <a:pt x="3073332" y="31"/>
                </a:moveTo>
                <a:cubicBezTo>
                  <a:pt x="3101689" y="-638"/>
                  <a:pt x="3130302" y="9512"/>
                  <a:pt x="3152448" y="30639"/>
                </a:cubicBezTo>
                <a:lnTo>
                  <a:pt x="5328274" y="2106262"/>
                </a:lnTo>
                <a:cubicBezTo>
                  <a:pt x="5350421" y="2127389"/>
                  <a:pt x="5361906" y="2155491"/>
                  <a:pt x="5362575" y="2183849"/>
                </a:cubicBezTo>
                <a:lnTo>
                  <a:pt x="5361473" y="2190324"/>
                </a:lnTo>
                <a:lnTo>
                  <a:pt x="5361716" y="2191753"/>
                </a:lnTo>
                <a:lnTo>
                  <a:pt x="5359536" y="2201700"/>
                </a:lnTo>
                <a:lnTo>
                  <a:pt x="5355444" y="2225737"/>
                </a:lnTo>
                <a:lnTo>
                  <a:pt x="5353642" y="2228594"/>
                </a:lnTo>
                <a:lnTo>
                  <a:pt x="5352620" y="2233258"/>
                </a:lnTo>
                <a:lnTo>
                  <a:pt x="5332889" y="2261505"/>
                </a:lnTo>
                <a:lnTo>
                  <a:pt x="5331968" y="2262966"/>
                </a:lnTo>
                <a:lnTo>
                  <a:pt x="5331773" y="2263101"/>
                </a:lnTo>
                <a:lnTo>
                  <a:pt x="5327415" y="2269340"/>
                </a:lnTo>
                <a:lnTo>
                  <a:pt x="3151590" y="4344964"/>
                </a:lnTo>
                <a:cubicBezTo>
                  <a:pt x="3129443" y="4366090"/>
                  <a:pt x="3100831" y="4376239"/>
                  <a:pt x="3072473" y="4375572"/>
                </a:cubicBezTo>
                <a:lnTo>
                  <a:pt x="3065614" y="4374068"/>
                </a:lnTo>
                <a:lnTo>
                  <a:pt x="1851034" y="4374069"/>
                </a:lnTo>
                <a:cubicBezTo>
                  <a:pt x="1789820" y="4374068"/>
                  <a:pt x="1740197" y="4324446"/>
                  <a:pt x="1740197" y="4263231"/>
                </a:cubicBezTo>
                <a:lnTo>
                  <a:pt x="1741077" y="4258872"/>
                </a:lnTo>
                <a:lnTo>
                  <a:pt x="1741059" y="4258769"/>
                </a:lnTo>
                <a:lnTo>
                  <a:pt x="1741540" y="4256578"/>
                </a:lnTo>
                <a:lnTo>
                  <a:pt x="1748907" y="4220088"/>
                </a:lnTo>
                <a:lnTo>
                  <a:pt x="1749841" y="4218703"/>
                </a:lnTo>
                <a:lnTo>
                  <a:pt x="1750156" y="4217264"/>
                </a:lnTo>
                <a:lnTo>
                  <a:pt x="1768954" y="4190356"/>
                </a:lnTo>
                <a:lnTo>
                  <a:pt x="1772660" y="4184858"/>
                </a:lnTo>
                <a:lnTo>
                  <a:pt x="1772912" y="4184687"/>
                </a:lnTo>
                <a:lnTo>
                  <a:pt x="1775361" y="4181183"/>
                </a:lnTo>
                <a:lnTo>
                  <a:pt x="3222506" y="2800681"/>
                </a:lnTo>
                <a:lnTo>
                  <a:pt x="110837" y="2800680"/>
                </a:lnTo>
                <a:cubicBezTo>
                  <a:pt x="49623" y="2800680"/>
                  <a:pt x="0" y="2751057"/>
                  <a:pt x="0" y="2689843"/>
                </a:cubicBezTo>
                <a:lnTo>
                  <a:pt x="1" y="2689844"/>
                </a:lnTo>
                <a:lnTo>
                  <a:pt x="1283" y="2683491"/>
                </a:lnTo>
                <a:lnTo>
                  <a:pt x="2" y="2677143"/>
                </a:lnTo>
                <a:lnTo>
                  <a:pt x="2" y="1679625"/>
                </a:lnTo>
                <a:lnTo>
                  <a:pt x="0" y="1679615"/>
                </a:lnTo>
                <a:lnTo>
                  <a:pt x="0" y="1679616"/>
                </a:lnTo>
                <a:cubicBezTo>
                  <a:pt x="1" y="1618402"/>
                  <a:pt x="49624" y="1568779"/>
                  <a:pt x="110838" y="1568779"/>
                </a:cubicBezTo>
                <a:lnTo>
                  <a:pt x="110839" y="1568779"/>
                </a:lnTo>
                <a:lnTo>
                  <a:pt x="3216926" y="1568779"/>
                </a:lnTo>
                <a:lnTo>
                  <a:pt x="1776220" y="194420"/>
                </a:lnTo>
                <a:lnTo>
                  <a:pt x="1773771" y="190915"/>
                </a:lnTo>
                <a:lnTo>
                  <a:pt x="1773519" y="190745"/>
                </a:lnTo>
                <a:lnTo>
                  <a:pt x="1769813" y="185248"/>
                </a:lnTo>
                <a:lnTo>
                  <a:pt x="1751016" y="158338"/>
                </a:lnTo>
                <a:lnTo>
                  <a:pt x="1750699" y="156900"/>
                </a:lnTo>
                <a:lnTo>
                  <a:pt x="1749766" y="155514"/>
                </a:lnTo>
                <a:lnTo>
                  <a:pt x="1742399" y="119023"/>
                </a:lnTo>
                <a:lnTo>
                  <a:pt x="1741919" y="116833"/>
                </a:lnTo>
                <a:lnTo>
                  <a:pt x="1741936" y="116731"/>
                </a:lnTo>
                <a:lnTo>
                  <a:pt x="1741056" y="112371"/>
                </a:lnTo>
                <a:cubicBezTo>
                  <a:pt x="1741056" y="51157"/>
                  <a:pt x="1790678" y="1534"/>
                  <a:pt x="1851892" y="1534"/>
                </a:cubicBezTo>
                <a:lnTo>
                  <a:pt x="3066473" y="1534"/>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pic>
        <p:nvPicPr>
          <p:cNvPr id="291" name="Google Shape;291;p6"/>
          <p:cNvPicPr preferRelativeResize="0"/>
          <p:nvPr/>
        </p:nvPicPr>
        <p:blipFill>
          <a:blip r:embed="rId5">
            <a:alphaModFix/>
          </a:blip>
          <a:stretch>
            <a:fillRect/>
          </a:stretch>
        </p:blipFill>
        <p:spPr>
          <a:xfrm rot="5400000">
            <a:off x="8165750" y="2224125"/>
            <a:ext cx="3370576" cy="2100075"/>
          </a:xfrm>
          <a:prstGeom prst="rect">
            <a:avLst/>
          </a:prstGeom>
          <a:noFill/>
          <a:ln w="19050" cap="flat" cmpd="sng">
            <a:solidFill>
              <a:srgbClr val="000000"/>
            </a:solidFill>
            <a:prstDash val="solid"/>
            <a:round/>
            <a:headEnd type="none" w="sm" len="sm"/>
            <a:tailEnd type="none" w="sm" len="sm"/>
          </a:ln>
        </p:spPr>
      </p:pic>
      <p:sp>
        <p:nvSpPr>
          <p:cNvPr id="292" name="Google Shape;292;p6"/>
          <p:cNvSpPr txBox="1"/>
          <p:nvPr/>
        </p:nvSpPr>
        <p:spPr>
          <a:xfrm>
            <a:off x="8801038" y="5021275"/>
            <a:ext cx="2100000" cy="25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Georgia"/>
                <a:ea typeface="Georgia"/>
                <a:cs typeface="Georgia"/>
                <a:sym typeface="Georgia"/>
              </a:rPr>
              <a:t>PCB Production Model</a:t>
            </a:r>
            <a:endParaRPr>
              <a:latin typeface="Georgia"/>
              <a:ea typeface="Georgia"/>
              <a:cs typeface="Georgia"/>
              <a:sym typeface="Georgia"/>
            </a:endParaRP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g7937580617_0_82"/>
          <p:cNvSpPr txBox="1">
            <a:spLocks noGrp="1"/>
          </p:cNvSpPr>
          <p:nvPr>
            <p:ph type="title"/>
          </p:nvPr>
        </p:nvSpPr>
        <p:spPr>
          <a:xfrm>
            <a:off x="259883" y="434108"/>
            <a:ext cx="11569800" cy="895800"/>
          </a:xfrm>
          <a:prstGeom prst="rect">
            <a:avLst/>
          </a:prstGeom>
          <a:noFill/>
          <a:ln>
            <a:noFill/>
          </a:ln>
        </p:spPr>
        <p:txBody>
          <a:bodyPr spcFirstLastPara="1" wrap="square" lIns="91425" tIns="45700" rIns="91425" bIns="45700" anchor="ctr" anchorCtr="0">
            <a:noAutofit/>
          </a:bodyPr>
          <a:lstStyle/>
          <a:p>
            <a:pPr marL="0" lvl="0" indent="0" algn="l" rtl="0">
              <a:lnSpc>
                <a:spcPct val="85000"/>
              </a:lnSpc>
              <a:spcBef>
                <a:spcPts val="0"/>
              </a:spcBef>
              <a:spcAft>
                <a:spcPts val="0"/>
              </a:spcAft>
              <a:buClr>
                <a:schemeClr val="dk1"/>
              </a:buClr>
              <a:buSzPts val="3600"/>
              <a:buFont typeface="Impact"/>
              <a:buNone/>
            </a:pPr>
            <a:r>
              <a:rPr lang="en-US"/>
              <a:t>Next Steps and Future Improvements</a:t>
            </a:r>
            <a:endParaRPr/>
          </a:p>
        </p:txBody>
      </p:sp>
      <p:sp>
        <p:nvSpPr>
          <p:cNvPr id="298" name="Google Shape;298;g7937580617_0_82"/>
          <p:cNvSpPr txBox="1">
            <a:spLocks noGrp="1"/>
          </p:cNvSpPr>
          <p:nvPr>
            <p:ph type="ftr" idx="11"/>
          </p:nvPr>
        </p:nvSpPr>
        <p:spPr>
          <a:xfrm>
            <a:off x="259882" y="6335309"/>
            <a:ext cx="5226600" cy="250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Bicycle Sensor Project </a:t>
            </a:r>
            <a:endParaRPr/>
          </a:p>
        </p:txBody>
      </p:sp>
      <p:sp>
        <p:nvSpPr>
          <p:cNvPr id="299" name="Google Shape;299;g7937580617_0_82"/>
          <p:cNvSpPr txBox="1">
            <a:spLocks noGrp="1"/>
          </p:cNvSpPr>
          <p:nvPr>
            <p:ph type="sldNum" idx="12"/>
          </p:nvPr>
        </p:nvSpPr>
        <p:spPr>
          <a:xfrm>
            <a:off x="5588000" y="6335309"/>
            <a:ext cx="1016100" cy="250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PAGE  </a:t>
            </a:r>
            <a:fld id="{00000000-1234-1234-1234-123412341234}" type="slidenum">
              <a:rPr lang="en-US"/>
              <a:t>9</a:t>
            </a:fld>
            <a:endParaRPr/>
          </a:p>
        </p:txBody>
      </p:sp>
      <p:sp>
        <p:nvSpPr>
          <p:cNvPr id="300" name="Google Shape;300;g7937580617_0_82"/>
          <p:cNvSpPr txBox="1">
            <a:spLocks noGrp="1"/>
          </p:cNvSpPr>
          <p:nvPr>
            <p:ph type="body" idx="1"/>
          </p:nvPr>
        </p:nvSpPr>
        <p:spPr>
          <a:xfrm>
            <a:off x="259875" y="1413175"/>
            <a:ext cx="10080000" cy="788100"/>
          </a:xfrm>
          <a:prstGeom prst="rect">
            <a:avLst/>
          </a:prstGeom>
          <a:noFill/>
          <a:ln>
            <a:noFill/>
          </a:ln>
        </p:spPr>
        <p:txBody>
          <a:bodyPr spcFirstLastPara="1" wrap="square" lIns="91425" tIns="45700" rIns="91425" bIns="45700" anchor="t" anchorCtr="0">
            <a:noAutofit/>
          </a:bodyPr>
          <a:lstStyle/>
          <a:p>
            <a:pPr marL="457200" lvl="0" indent="-358140" algn="l" rtl="0">
              <a:lnSpc>
                <a:spcPct val="100000"/>
              </a:lnSpc>
              <a:spcBef>
                <a:spcPts val="0"/>
              </a:spcBef>
              <a:spcAft>
                <a:spcPts val="0"/>
              </a:spcAft>
              <a:buSzPts val="2040"/>
              <a:buChar char="●"/>
            </a:pPr>
            <a:r>
              <a:rPr lang="en-US"/>
              <a:t>Fixing the PCB pin arrangement for backwards ultrasonic sensor</a:t>
            </a:r>
            <a:endParaRPr/>
          </a:p>
          <a:p>
            <a:pPr marL="457200" lvl="0" indent="0" algn="l" rtl="0">
              <a:lnSpc>
                <a:spcPct val="100000"/>
              </a:lnSpc>
              <a:spcBef>
                <a:spcPts val="0"/>
              </a:spcBef>
              <a:spcAft>
                <a:spcPts val="0"/>
              </a:spcAft>
              <a:buNone/>
            </a:pPr>
            <a:endParaRPr/>
          </a:p>
          <a:p>
            <a:pPr marL="457200" lvl="0" indent="0" algn="l" rtl="0">
              <a:lnSpc>
                <a:spcPct val="100000"/>
              </a:lnSpc>
              <a:spcBef>
                <a:spcPts val="0"/>
              </a:spcBef>
              <a:spcAft>
                <a:spcPts val="0"/>
              </a:spcAft>
              <a:buNone/>
            </a:pPr>
            <a:endParaRPr/>
          </a:p>
          <a:p>
            <a:pPr marL="45720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pic>
        <p:nvPicPr>
          <p:cNvPr id="301" name="Google Shape;301;g7937580617_0_82"/>
          <p:cNvPicPr preferRelativeResize="0"/>
          <p:nvPr/>
        </p:nvPicPr>
        <p:blipFill rotWithShape="1">
          <a:blip r:embed="rId3">
            <a:alphaModFix/>
          </a:blip>
          <a:srcRect l="16444" t="5112" r="13252" b="5966"/>
          <a:stretch/>
        </p:blipFill>
        <p:spPr>
          <a:xfrm>
            <a:off x="1128078" y="2338150"/>
            <a:ext cx="3345541" cy="3173526"/>
          </a:xfrm>
          <a:prstGeom prst="rect">
            <a:avLst/>
          </a:prstGeom>
          <a:noFill/>
          <a:ln>
            <a:noFill/>
          </a:ln>
        </p:spPr>
      </p:pic>
      <p:pic>
        <p:nvPicPr>
          <p:cNvPr id="302" name="Google Shape;302;g7937580617_0_82"/>
          <p:cNvPicPr preferRelativeResize="0"/>
          <p:nvPr/>
        </p:nvPicPr>
        <p:blipFill rotWithShape="1">
          <a:blip r:embed="rId4">
            <a:alphaModFix/>
          </a:blip>
          <a:srcRect l="15487" r="6173" b="28042"/>
          <a:stretch/>
        </p:blipFill>
        <p:spPr>
          <a:xfrm>
            <a:off x="6335625" y="2338150"/>
            <a:ext cx="4606551" cy="3173526"/>
          </a:xfrm>
          <a:prstGeom prst="rect">
            <a:avLst/>
          </a:prstGeom>
          <a:noFill/>
          <a:ln>
            <a:noFill/>
          </a:ln>
        </p:spPr>
      </p:pic>
    </p:spTree>
  </p:cSld>
  <p:clrMapOvr>
    <a:masterClrMapping/>
  </p:clrMapOvr>
  <p:transition spd="slow">
    <p:push/>
  </p:transition>
</p:sld>
</file>

<file path=ppt/theme/theme1.xml><?xml version="1.0" encoding="utf-8"?>
<a:theme xmlns:a="http://schemas.openxmlformats.org/drawingml/2006/main" name="UofWaterloo_WhiteBkgrd">
  <a:themeElements>
    <a:clrScheme name="Custom 7">
      <a:dk1>
        <a:srgbClr val="000000"/>
      </a:dk1>
      <a:lt1>
        <a:srgbClr val="FFFFFF"/>
      </a:lt1>
      <a:dk2>
        <a:srgbClr val="757575"/>
      </a:dk2>
      <a:lt2>
        <a:srgbClr val="D6D6D6"/>
      </a:lt2>
      <a:accent1>
        <a:srgbClr val="8000B3"/>
      </a:accent1>
      <a:accent2>
        <a:srgbClr val="0C0C0C"/>
      </a:accent2>
      <a:accent3>
        <a:srgbClr val="BD33DA"/>
      </a:accent3>
      <a:accent4>
        <a:srgbClr val="CFB3E6"/>
      </a:accent4>
      <a:accent5>
        <a:srgbClr val="57058A"/>
      </a:accent5>
      <a:accent6>
        <a:srgbClr val="F1F1F1"/>
      </a:accent6>
      <a:hlink>
        <a:srgbClr val="57058A"/>
      </a:hlink>
      <a:folHlink>
        <a:srgbClr val="59595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988</Words>
  <Application>Microsoft Office PowerPoint</Application>
  <PresentationFormat>Widescreen</PresentationFormat>
  <Paragraphs>107</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Georgia</vt:lpstr>
      <vt:lpstr>Impact</vt:lpstr>
      <vt:lpstr>Noto Sans Symbols</vt:lpstr>
      <vt:lpstr>Verdana</vt:lpstr>
      <vt:lpstr>UofWaterloo_WhiteBkgrd</vt:lpstr>
      <vt:lpstr>Project 1: Bicycle Sensor</vt:lpstr>
      <vt:lpstr>Concept and Design Goals</vt:lpstr>
      <vt:lpstr>Sensors and LCD</vt:lpstr>
      <vt:lpstr>Rear Proximity Thresholds : LEDs</vt:lpstr>
      <vt:lpstr>Forward Proximity Thresholds: Buzzer</vt:lpstr>
      <vt:lpstr>Changing Proximity Thresholds: Setup Mode</vt:lpstr>
      <vt:lpstr>Smoothing sensor readings: Simpson’s Rule</vt:lpstr>
      <vt:lpstr>Progression of Hardware Design</vt:lpstr>
      <vt:lpstr>Next Steps and Future Improvements</vt:lpstr>
      <vt:lpstr>What we learned</vt:lpstr>
      <vt:lpstr>Tips for future students</vt:lpstr>
      <vt:lpstr>Questions?</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Bicycle Sensor</dc:title>
  <dc:creator>Maria Morrone</dc:creator>
  <cp:lastModifiedBy>Waleed Ahmed</cp:lastModifiedBy>
  <cp:revision>5</cp:revision>
  <dcterms:created xsi:type="dcterms:W3CDTF">2019-02-13T18:14:25Z</dcterms:created>
  <dcterms:modified xsi:type="dcterms:W3CDTF">2019-11-25T04:03:03Z</dcterms:modified>
</cp:coreProperties>
</file>